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8" r:id="rId1"/>
  </p:sldMasterIdLst>
  <p:notesMasterIdLst>
    <p:notesMasterId r:id="rId27"/>
  </p:notesMasterIdLst>
  <p:sldIdLst>
    <p:sldId id="256" r:id="rId2"/>
    <p:sldId id="279" r:id="rId3"/>
    <p:sldId id="281" r:id="rId4"/>
    <p:sldId id="287" r:id="rId5"/>
    <p:sldId id="290" r:id="rId6"/>
    <p:sldId id="292" r:id="rId7"/>
    <p:sldId id="283" r:id="rId8"/>
    <p:sldId id="294" r:id="rId9"/>
    <p:sldId id="291" r:id="rId10"/>
    <p:sldId id="267" r:id="rId11"/>
    <p:sldId id="258" r:id="rId12"/>
    <p:sldId id="265" r:id="rId13"/>
    <p:sldId id="285" r:id="rId14"/>
    <p:sldId id="259" r:id="rId15"/>
    <p:sldId id="298" r:id="rId16"/>
    <p:sldId id="301" r:id="rId17"/>
    <p:sldId id="299" r:id="rId18"/>
    <p:sldId id="302" r:id="rId19"/>
    <p:sldId id="300" r:id="rId20"/>
    <p:sldId id="286" r:id="rId21"/>
    <p:sldId id="276" r:id="rId22"/>
    <p:sldId id="275" r:id="rId23"/>
    <p:sldId id="277" r:id="rId24"/>
    <p:sldId id="293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1EC9D-6D32-654D-99BD-5661D9D767C3}" v="1178" dt="2024-11-27T14:48:13.213"/>
    <p1510:client id="{78D4E66A-5FD4-484A-B330-0BCC7248C322}" v="115" dt="2024-11-27T14:24:44.270"/>
    <p1510:client id="{9D60803A-2A20-2646-1011-D9665805641B}" v="1" dt="2024-11-26T15:11:27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4"/>
    <p:restoredTop sz="94681"/>
  </p:normalViewPr>
  <p:slideViewPr>
    <p:cSldViewPr snapToGrid="0">
      <p:cViewPr>
        <p:scale>
          <a:sx n="100" d="100"/>
          <a:sy n="100" d="100"/>
        </p:scale>
        <p:origin x="8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7D239-A5FD-4E7B-A7F7-7EFF2687CE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9E2986-130A-462A-9770-3322A5688335}">
      <dgm:prSet/>
      <dgm:spPr/>
      <dgm:t>
        <a:bodyPr/>
        <a:lstStyle/>
        <a:p>
          <a:r>
            <a:rPr lang="en-US" dirty="0"/>
            <a:t>Project Overview</a:t>
          </a:r>
        </a:p>
      </dgm:t>
    </dgm:pt>
    <dgm:pt modelId="{E3D2CA6C-99EC-485B-BF3B-9F331D25B03C}" type="parTrans" cxnId="{66ADDB47-CC70-4614-A50C-B66321EA5F8E}">
      <dgm:prSet/>
      <dgm:spPr/>
      <dgm:t>
        <a:bodyPr/>
        <a:lstStyle/>
        <a:p>
          <a:endParaRPr lang="en-US"/>
        </a:p>
      </dgm:t>
    </dgm:pt>
    <dgm:pt modelId="{7FF6622F-4D12-4E18-B2D6-BE3D7062F2F3}" type="sibTrans" cxnId="{66ADDB47-CC70-4614-A50C-B66321EA5F8E}">
      <dgm:prSet/>
      <dgm:spPr/>
      <dgm:t>
        <a:bodyPr/>
        <a:lstStyle/>
        <a:p>
          <a:endParaRPr lang="en-US"/>
        </a:p>
      </dgm:t>
    </dgm:pt>
    <dgm:pt modelId="{0D9C3726-6B93-4C1E-82A4-12DBB1D7C3ED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3FB83B0D-5598-4A1C-846F-AD5F84DA1ACE}" type="parTrans" cxnId="{811E7AFB-094F-4F86-9546-7957E08BFF61}">
      <dgm:prSet/>
      <dgm:spPr/>
      <dgm:t>
        <a:bodyPr/>
        <a:lstStyle/>
        <a:p>
          <a:endParaRPr lang="en-US"/>
        </a:p>
      </dgm:t>
    </dgm:pt>
    <dgm:pt modelId="{45461C0F-1AE5-4819-83C1-A5CBA33FDA69}" type="sibTrans" cxnId="{811E7AFB-094F-4F86-9546-7957E08BFF61}">
      <dgm:prSet/>
      <dgm:spPr/>
      <dgm:t>
        <a:bodyPr/>
        <a:lstStyle/>
        <a:p>
          <a:endParaRPr lang="en-US"/>
        </a:p>
      </dgm:t>
    </dgm:pt>
    <dgm:pt modelId="{F97DC43A-0756-4810-B8F9-5B1B9A44361F}">
      <dgm:prSet/>
      <dgm:spPr/>
      <dgm:t>
        <a:bodyPr/>
        <a:lstStyle/>
        <a:p>
          <a:r>
            <a:rPr lang="en-US"/>
            <a:t>Machine Learning models</a:t>
          </a:r>
        </a:p>
      </dgm:t>
    </dgm:pt>
    <dgm:pt modelId="{EA02072E-9A61-4CA5-A533-C5D95198DADF}" type="parTrans" cxnId="{2CBEA89F-3A0D-444B-BD63-F74D1ED716D8}">
      <dgm:prSet/>
      <dgm:spPr/>
      <dgm:t>
        <a:bodyPr/>
        <a:lstStyle/>
        <a:p>
          <a:endParaRPr lang="en-US"/>
        </a:p>
      </dgm:t>
    </dgm:pt>
    <dgm:pt modelId="{3BC1FC5D-2B46-441D-BA86-89A32B951319}" type="sibTrans" cxnId="{2CBEA89F-3A0D-444B-BD63-F74D1ED716D8}">
      <dgm:prSet/>
      <dgm:spPr/>
      <dgm:t>
        <a:bodyPr/>
        <a:lstStyle/>
        <a:p>
          <a:endParaRPr lang="en-US"/>
        </a:p>
      </dgm:t>
    </dgm:pt>
    <dgm:pt modelId="{2A49C990-DF64-4385-8B1F-AA150A266E4B}">
      <dgm:prSet/>
      <dgm:spPr/>
      <dgm:t>
        <a:bodyPr/>
        <a:lstStyle/>
        <a:p>
          <a:r>
            <a:rPr lang="en-US"/>
            <a:t>Results </a:t>
          </a:r>
        </a:p>
      </dgm:t>
    </dgm:pt>
    <dgm:pt modelId="{1CEB4CCD-B87C-4F71-9C33-C66D169EA279}" type="parTrans" cxnId="{61B5DA6E-A364-45F4-809C-A6A53352CE2A}">
      <dgm:prSet/>
      <dgm:spPr/>
      <dgm:t>
        <a:bodyPr/>
        <a:lstStyle/>
        <a:p>
          <a:endParaRPr lang="en-US"/>
        </a:p>
      </dgm:t>
    </dgm:pt>
    <dgm:pt modelId="{6BE25A1C-CCFE-4071-B5F2-45EAF8D133E3}" type="sibTrans" cxnId="{61B5DA6E-A364-45F4-809C-A6A53352CE2A}">
      <dgm:prSet/>
      <dgm:spPr/>
      <dgm:t>
        <a:bodyPr/>
        <a:lstStyle/>
        <a:p>
          <a:endParaRPr lang="en-US"/>
        </a:p>
      </dgm:t>
    </dgm:pt>
    <dgm:pt modelId="{5D383D50-CCE0-455F-BFD4-41D50985B3F7}">
      <dgm:prSet/>
      <dgm:spPr/>
      <dgm:t>
        <a:bodyPr/>
        <a:lstStyle/>
        <a:p>
          <a:r>
            <a:rPr lang="en-US"/>
            <a:t>Conclusions</a:t>
          </a:r>
        </a:p>
      </dgm:t>
    </dgm:pt>
    <dgm:pt modelId="{6E69C222-5A1E-4EDA-AC8B-8FEAE9CE8195}" type="parTrans" cxnId="{2A1817A5-1F2C-4589-9D5F-FAD14CE37838}">
      <dgm:prSet/>
      <dgm:spPr/>
      <dgm:t>
        <a:bodyPr/>
        <a:lstStyle/>
        <a:p>
          <a:endParaRPr lang="en-US"/>
        </a:p>
      </dgm:t>
    </dgm:pt>
    <dgm:pt modelId="{6484B251-F990-4E96-9DA0-41811F8C708C}" type="sibTrans" cxnId="{2A1817A5-1F2C-4589-9D5F-FAD14CE37838}">
      <dgm:prSet/>
      <dgm:spPr/>
      <dgm:t>
        <a:bodyPr/>
        <a:lstStyle/>
        <a:p>
          <a:endParaRPr lang="en-US"/>
        </a:p>
      </dgm:t>
    </dgm:pt>
    <dgm:pt modelId="{EBB4E0FA-409D-45AF-9B2F-E62AB78104A3}" type="pres">
      <dgm:prSet presAssocID="{8B57D239-A5FD-4E7B-A7F7-7EFF2687CEEA}" presName="root" presStyleCnt="0">
        <dgm:presLayoutVars>
          <dgm:dir/>
          <dgm:resizeHandles val="exact"/>
        </dgm:presLayoutVars>
      </dgm:prSet>
      <dgm:spPr/>
    </dgm:pt>
    <dgm:pt modelId="{2C51A218-06F4-4FAA-971A-F2DE8AFDF283}" type="pres">
      <dgm:prSet presAssocID="{399E2986-130A-462A-9770-3322A5688335}" presName="compNode" presStyleCnt="0"/>
      <dgm:spPr/>
    </dgm:pt>
    <dgm:pt modelId="{01F72AC4-AB9D-4BA5-98C7-DBA78C159CCE}" type="pres">
      <dgm:prSet presAssocID="{399E2986-130A-462A-9770-3322A5688335}" presName="bgRect" presStyleLbl="bgShp" presStyleIdx="0" presStyleCnt="5"/>
      <dgm:spPr/>
    </dgm:pt>
    <dgm:pt modelId="{1009EE74-34B6-483A-84C7-3B6504C67646}" type="pres">
      <dgm:prSet presAssocID="{399E2986-130A-462A-9770-3322A56883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C5ECE947-75D7-45A9-8E8F-E62D3936AC7A}" type="pres">
      <dgm:prSet presAssocID="{399E2986-130A-462A-9770-3322A5688335}" presName="spaceRect" presStyleCnt="0"/>
      <dgm:spPr/>
    </dgm:pt>
    <dgm:pt modelId="{12F0B3CA-81C4-40AA-8A17-EC466F3016CF}" type="pres">
      <dgm:prSet presAssocID="{399E2986-130A-462A-9770-3322A5688335}" presName="parTx" presStyleLbl="revTx" presStyleIdx="0" presStyleCnt="5">
        <dgm:presLayoutVars>
          <dgm:chMax val="0"/>
          <dgm:chPref val="0"/>
        </dgm:presLayoutVars>
      </dgm:prSet>
      <dgm:spPr/>
    </dgm:pt>
    <dgm:pt modelId="{731D2122-8B54-421F-AA4E-AC7D7EB97774}" type="pres">
      <dgm:prSet presAssocID="{7FF6622F-4D12-4E18-B2D6-BE3D7062F2F3}" presName="sibTrans" presStyleCnt="0"/>
      <dgm:spPr/>
    </dgm:pt>
    <dgm:pt modelId="{879467F4-0304-4731-878E-4019E6E75077}" type="pres">
      <dgm:prSet presAssocID="{0D9C3726-6B93-4C1E-82A4-12DBB1D7C3ED}" presName="compNode" presStyleCnt="0"/>
      <dgm:spPr/>
    </dgm:pt>
    <dgm:pt modelId="{4BFA7ABB-EFA8-4EFC-855A-8ACA5BEAD784}" type="pres">
      <dgm:prSet presAssocID="{0D9C3726-6B93-4C1E-82A4-12DBB1D7C3ED}" presName="bgRect" presStyleLbl="bgShp" presStyleIdx="1" presStyleCnt="5"/>
      <dgm:spPr/>
    </dgm:pt>
    <dgm:pt modelId="{CD7E87A6-D3E7-4844-BF5A-ECE396D70F54}" type="pres">
      <dgm:prSet presAssocID="{0D9C3726-6B93-4C1E-82A4-12DBB1D7C3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65A27418-DA4E-4ED2-9437-5665FDA28719}" type="pres">
      <dgm:prSet presAssocID="{0D9C3726-6B93-4C1E-82A4-12DBB1D7C3ED}" presName="spaceRect" presStyleCnt="0"/>
      <dgm:spPr/>
    </dgm:pt>
    <dgm:pt modelId="{1091F519-7F63-4764-879B-06D25DD0F180}" type="pres">
      <dgm:prSet presAssocID="{0D9C3726-6B93-4C1E-82A4-12DBB1D7C3ED}" presName="parTx" presStyleLbl="revTx" presStyleIdx="1" presStyleCnt="5">
        <dgm:presLayoutVars>
          <dgm:chMax val="0"/>
          <dgm:chPref val="0"/>
        </dgm:presLayoutVars>
      </dgm:prSet>
      <dgm:spPr/>
    </dgm:pt>
    <dgm:pt modelId="{77A1C001-6997-446A-B4A4-B55724115DEF}" type="pres">
      <dgm:prSet presAssocID="{45461C0F-1AE5-4819-83C1-A5CBA33FDA69}" presName="sibTrans" presStyleCnt="0"/>
      <dgm:spPr/>
    </dgm:pt>
    <dgm:pt modelId="{2DD60C4C-6518-480D-A0D6-EC41E51F3E89}" type="pres">
      <dgm:prSet presAssocID="{F97DC43A-0756-4810-B8F9-5B1B9A44361F}" presName="compNode" presStyleCnt="0"/>
      <dgm:spPr/>
    </dgm:pt>
    <dgm:pt modelId="{6933BF3C-1216-4C38-84AF-BB8243C39945}" type="pres">
      <dgm:prSet presAssocID="{F97DC43A-0756-4810-B8F9-5B1B9A44361F}" presName="bgRect" presStyleLbl="bgShp" presStyleIdx="2" presStyleCnt="5"/>
      <dgm:spPr/>
    </dgm:pt>
    <dgm:pt modelId="{057CADB0-741A-4D86-B1DE-F8A63F7D33F1}" type="pres">
      <dgm:prSet presAssocID="{F97DC43A-0756-4810-B8F9-5B1B9A4436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2C7FF4E7-44A3-4D05-857D-5D308D2B6E9C}" type="pres">
      <dgm:prSet presAssocID="{F97DC43A-0756-4810-B8F9-5B1B9A44361F}" presName="spaceRect" presStyleCnt="0"/>
      <dgm:spPr/>
    </dgm:pt>
    <dgm:pt modelId="{5E25B9E1-F41E-47AD-AF12-09A5BA2EC3F8}" type="pres">
      <dgm:prSet presAssocID="{F97DC43A-0756-4810-B8F9-5B1B9A44361F}" presName="parTx" presStyleLbl="revTx" presStyleIdx="2" presStyleCnt="5">
        <dgm:presLayoutVars>
          <dgm:chMax val="0"/>
          <dgm:chPref val="0"/>
        </dgm:presLayoutVars>
      </dgm:prSet>
      <dgm:spPr/>
    </dgm:pt>
    <dgm:pt modelId="{7952D4A0-AA33-4DB6-BF65-009F83857AC1}" type="pres">
      <dgm:prSet presAssocID="{3BC1FC5D-2B46-441D-BA86-89A32B951319}" presName="sibTrans" presStyleCnt="0"/>
      <dgm:spPr/>
    </dgm:pt>
    <dgm:pt modelId="{B4FE2B66-3C2F-438C-8CB4-199C4F58B6BF}" type="pres">
      <dgm:prSet presAssocID="{2A49C990-DF64-4385-8B1F-AA150A266E4B}" presName="compNode" presStyleCnt="0"/>
      <dgm:spPr/>
    </dgm:pt>
    <dgm:pt modelId="{82B18E29-68F1-4DC3-A279-A45E376D997B}" type="pres">
      <dgm:prSet presAssocID="{2A49C990-DF64-4385-8B1F-AA150A266E4B}" presName="bgRect" presStyleLbl="bgShp" presStyleIdx="3" presStyleCnt="5"/>
      <dgm:spPr/>
    </dgm:pt>
    <dgm:pt modelId="{D07FF9F6-8AA9-44E5-85A1-84044BE9195E}" type="pres">
      <dgm:prSet presAssocID="{2A49C990-DF64-4385-8B1F-AA150A266E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4019986D-2654-41F9-8751-696A8480AB4D}" type="pres">
      <dgm:prSet presAssocID="{2A49C990-DF64-4385-8B1F-AA150A266E4B}" presName="spaceRect" presStyleCnt="0"/>
      <dgm:spPr/>
    </dgm:pt>
    <dgm:pt modelId="{D8CBD838-C00D-49E1-B1A8-E4F48076A36B}" type="pres">
      <dgm:prSet presAssocID="{2A49C990-DF64-4385-8B1F-AA150A266E4B}" presName="parTx" presStyleLbl="revTx" presStyleIdx="3" presStyleCnt="5">
        <dgm:presLayoutVars>
          <dgm:chMax val="0"/>
          <dgm:chPref val="0"/>
        </dgm:presLayoutVars>
      </dgm:prSet>
      <dgm:spPr/>
    </dgm:pt>
    <dgm:pt modelId="{9BB977CD-A91D-44F0-A9A8-B842ADA1B6ED}" type="pres">
      <dgm:prSet presAssocID="{6BE25A1C-CCFE-4071-B5F2-45EAF8D133E3}" presName="sibTrans" presStyleCnt="0"/>
      <dgm:spPr/>
    </dgm:pt>
    <dgm:pt modelId="{FA208F3B-1054-4817-ACB2-E13C8C566FAE}" type="pres">
      <dgm:prSet presAssocID="{5D383D50-CCE0-455F-BFD4-41D50985B3F7}" presName="compNode" presStyleCnt="0"/>
      <dgm:spPr/>
    </dgm:pt>
    <dgm:pt modelId="{4DD9EE7B-7615-4370-8EF4-29DA3DB4BEA8}" type="pres">
      <dgm:prSet presAssocID="{5D383D50-CCE0-455F-BFD4-41D50985B3F7}" presName="bgRect" presStyleLbl="bgShp" presStyleIdx="4" presStyleCnt="5"/>
      <dgm:spPr/>
    </dgm:pt>
    <dgm:pt modelId="{A66221C7-31C5-4498-BBBD-C0D550F4814D}" type="pres">
      <dgm:prSet presAssocID="{5D383D50-CCE0-455F-BFD4-41D50985B3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39D44B3F-99F0-42C7-A3D4-A75DD7E07115}" type="pres">
      <dgm:prSet presAssocID="{5D383D50-CCE0-455F-BFD4-41D50985B3F7}" presName="spaceRect" presStyleCnt="0"/>
      <dgm:spPr/>
    </dgm:pt>
    <dgm:pt modelId="{EE03950C-99FE-4F91-8AC2-C4F32A86B2A5}" type="pres">
      <dgm:prSet presAssocID="{5D383D50-CCE0-455F-BFD4-41D50985B3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4D91C1D-88DB-4C99-A40F-CFC6B54506A6}" type="presOf" srcId="{5D383D50-CCE0-455F-BFD4-41D50985B3F7}" destId="{EE03950C-99FE-4F91-8AC2-C4F32A86B2A5}" srcOrd="0" destOrd="0" presId="urn:microsoft.com/office/officeart/2018/2/layout/IconVerticalSolidList"/>
    <dgm:cxn modelId="{354FE126-A18C-4F52-BB2B-19772D0391CD}" type="presOf" srcId="{2A49C990-DF64-4385-8B1F-AA150A266E4B}" destId="{D8CBD838-C00D-49E1-B1A8-E4F48076A36B}" srcOrd="0" destOrd="0" presId="urn:microsoft.com/office/officeart/2018/2/layout/IconVerticalSolidList"/>
    <dgm:cxn modelId="{3A174E3B-3CC8-4475-A0CF-9FE821F26D55}" type="presOf" srcId="{399E2986-130A-462A-9770-3322A5688335}" destId="{12F0B3CA-81C4-40AA-8A17-EC466F3016CF}" srcOrd="0" destOrd="0" presId="urn:microsoft.com/office/officeart/2018/2/layout/IconVerticalSolidList"/>
    <dgm:cxn modelId="{66ADDB47-CC70-4614-A50C-B66321EA5F8E}" srcId="{8B57D239-A5FD-4E7B-A7F7-7EFF2687CEEA}" destId="{399E2986-130A-462A-9770-3322A5688335}" srcOrd="0" destOrd="0" parTransId="{E3D2CA6C-99EC-485B-BF3B-9F331D25B03C}" sibTransId="{7FF6622F-4D12-4E18-B2D6-BE3D7062F2F3}"/>
    <dgm:cxn modelId="{61B5DA6E-A364-45F4-809C-A6A53352CE2A}" srcId="{8B57D239-A5FD-4E7B-A7F7-7EFF2687CEEA}" destId="{2A49C990-DF64-4385-8B1F-AA150A266E4B}" srcOrd="3" destOrd="0" parTransId="{1CEB4CCD-B87C-4F71-9C33-C66D169EA279}" sibTransId="{6BE25A1C-CCFE-4071-B5F2-45EAF8D133E3}"/>
    <dgm:cxn modelId="{B60FF29E-C2E8-4925-A683-0B343D9010DB}" type="presOf" srcId="{F97DC43A-0756-4810-B8F9-5B1B9A44361F}" destId="{5E25B9E1-F41E-47AD-AF12-09A5BA2EC3F8}" srcOrd="0" destOrd="0" presId="urn:microsoft.com/office/officeart/2018/2/layout/IconVerticalSolidList"/>
    <dgm:cxn modelId="{2CBEA89F-3A0D-444B-BD63-F74D1ED716D8}" srcId="{8B57D239-A5FD-4E7B-A7F7-7EFF2687CEEA}" destId="{F97DC43A-0756-4810-B8F9-5B1B9A44361F}" srcOrd="2" destOrd="0" parTransId="{EA02072E-9A61-4CA5-A533-C5D95198DADF}" sibTransId="{3BC1FC5D-2B46-441D-BA86-89A32B951319}"/>
    <dgm:cxn modelId="{2A1817A5-1F2C-4589-9D5F-FAD14CE37838}" srcId="{8B57D239-A5FD-4E7B-A7F7-7EFF2687CEEA}" destId="{5D383D50-CCE0-455F-BFD4-41D50985B3F7}" srcOrd="4" destOrd="0" parTransId="{6E69C222-5A1E-4EDA-AC8B-8FEAE9CE8195}" sibTransId="{6484B251-F990-4E96-9DA0-41811F8C708C}"/>
    <dgm:cxn modelId="{E1A459AB-2DEF-4102-9498-29B7DBCB464E}" type="presOf" srcId="{8B57D239-A5FD-4E7B-A7F7-7EFF2687CEEA}" destId="{EBB4E0FA-409D-45AF-9B2F-E62AB78104A3}" srcOrd="0" destOrd="0" presId="urn:microsoft.com/office/officeart/2018/2/layout/IconVerticalSolidList"/>
    <dgm:cxn modelId="{F944B3F4-8079-4741-8ACD-F95BA110695D}" type="presOf" srcId="{0D9C3726-6B93-4C1E-82A4-12DBB1D7C3ED}" destId="{1091F519-7F63-4764-879B-06D25DD0F180}" srcOrd="0" destOrd="0" presId="urn:microsoft.com/office/officeart/2018/2/layout/IconVerticalSolidList"/>
    <dgm:cxn modelId="{811E7AFB-094F-4F86-9546-7957E08BFF61}" srcId="{8B57D239-A5FD-4E7B-A7F7-7EFF2687CEEA}" destId="{0D9C3726-6B93-4C1E-82A4-12DBB1D7C3ED}" srcOrd="1" destOrd="0" parTransId="{3FB83B0D-5598-4A1C-846F-AD5F84DA1ACE}" sibTransId="{45461C0F-1AE5-4819-83C1-A5CBA33FDA69}"/>
    <dgm:cxn modelId="{F4DD52D6-6A2F-483B-A709-6F8F2F014858}" type="presParOf" srcId="{EBB4E0FA-409D-45AF-9B2F-E62AB78104A3}" destId="{2C51A218-06F4-4FAA-971A-F2DE8AFDF283}" srcOrd="0" destOrd="0" presId="urn:microsoft.com/office/officeart/2018/2/layout/IconVerticalSolidList"/>
    <dgm:cxn modelId="{B1335D24-0252-493B-A7DD-90C7DB7EE26D}" type="presParOf" srcId="{2C51A218-06F4-4FAA-971A-F2DE8AFDF283}" destId="{01F72AC4-AB9D-4BA5-98C7-DBA78C159CCE}" srcOrd="0" destOrd="0" presId="urn:microsoft.com/office/officeart/2018/2/layout/IconVerticalSolidList"/>
    <dgm:cxn modelId="{05C0660A-3D49-480D-A118-430CF1A63475}" type="presParOf" srcId="{2C51A218-06F4-4FAA-971A-F2DE8AFDF283}" destId="{1009EE74-34B6-483A-84C7-3B6504C67646}" srcOrd="1" destOrd="0" presId="urn:microsoft.com/office/officeart/2018/2/layout/IconVerticalSolidList"/>
    <dgm:cxn modelId="{C96AF5EB-BACA-4459-9F19-E45A6E98BAF1}" type="presParOf" srcId="{2C51A218-06F4-4FAA-971A-F2DE8AFDF283}" destId="{C5ECE947-75D7-45A9-8E8F-E62D3936AC7A}" srcOrd="2" destOrd="0" presId="urn:microsoft.com/office/officeart/2018/2/layout/IconVerticalSolidList"/>
    <dgm:cxn modelId="{5CEBE0D6-B475-438B-BF48-C191BC7FE9CC}" type="presParOf" srcId="{2C51A218-06F4-4FAA-971A-F2DE8AFDF283}" destId="{12F0B3CA-81C4-40AA-8A17-EC466F3016CF}" srcOrd="3" destOrd="0" presId="urn:microsoft.com/office/officeart/2018/2/layout/IconVerticalSolidList"/>
    <dgm:cxn modelId="{CBF246E5-8AEF-495D-A4ED-B313237669CC}" type="presParOf" srcId="{EBB4E0FA-409D-45AF-9B2F-E62AB78104A3}" destId="{731D2122-8B54-421F-AA4E-AC7D7EB97774}" srcOrd="1" destOrd="0" presId="urn:microsoft.com/office/officeart/2018/2/layout/IconVerticalSolidList"/>
    <dgm:cxn modelId="{699377D6-7953-4541-931D-1A59E8172A22}" type="presParOf" srcId="{EBB4E0FA-409D-45AF-9B2F-E62AB78104A3}" destId="{879467F4-0304-4731-878E-4019E6E75077}" srcOrd="2" destOrd="0" presId="urn:microsoft.com/office/officeart/2018/2/layout/IconVerticalSolidList"/>
    <dgm:cxn modelId="{D71ADB23-0653-46ED-AB1E-628887FDB8BD}" type="presParOf" srcId="{879467F4-0304-4731-878E-4019E6E75077}" destId="{4BFA7ABB-EFA8-4EFC-855A-8ACA5BEAD784}" srcOrd="0" destOrd="0" presId="urn:microsoft.com/office/officeart/2018/2/layout/IconVerticalSolidList"/>
    <dgm:cxn modelId="{034B2C22-DBD6-4889-9574-F381E3F7AD2B}" type="presParOf" srcId="{879467F4-0304-4731-878E-4019E6E75077}" destId="{CD7E87A6-D3E7-4844-BF5A-ECE396D70F54}" srcOrd="1" destOrd="0" presId="urn:microsoft.com/office/officeart/2018/2/layout/IconVerticalSolidList"/>
    <dgm:cxn modelId="{07B64173-7F85-4C65-AEE7-4C4AF45F863A}" type="presParOf" srcId="{879467F4-0304-4731-878E-4019E6E75077}" destId="{65A27418-DA4E-4ED2-9437-5665FDA28719}" srcOrd="2" destOrd="0" presId="urn:microsoft.com/office/officeart/2018/2/layout/IconVerticalSolidList"/>
    <dgm:cxn modelId="{08172538-FD1A-4296-861F-D61031DA3771}" type="presParOf" srcId="{879467F4-0304-4731-878E-4019E6E75077}" destId="{1091F519-7F63-4764-879B-06D25DD0F180}" srcOrd="3" destOrd="0" presId="urn:microsoft.com/office/officeart/2018/2/layout/IconVerticalSolidList"/>
    <dgm:cxn modelId="{39300C40-B842-4E46-AFFC-65F8450F87DB}" type="presParOf" srcId="{EBB4E0FA-409D-45AF-9B2F-E62AB78104A3}" destId="{77A1C001-6997-446A-B4A4-B55724115DEF}" srcOrd="3" destOrd="0" presId="urn:microsoft.com/office/officeart/2018/2/layout/IconVerticalSolidList"/>
    <dgm:cxn modelId="{126D86E5-0450-4E98-96D1-17491FC6CAFD}" type="presParOf" srcId="{EBB4E0FA-409D-45AF-9B2F-E62AB78104A3}" destId="{2DD60C4C-6518-480D-A0D6-EC41E51F3E89}" srcOrd="4" destOrd="0" presId="urn:microsoft.com/office/officeart/2018/2/layout/IconVerticalSolidList"/>
    <dgm:cxn modelId="{1560B36A-D02A-4752-8112-A3259046A39A}" type="presParOf" srcId="{2DD60C4C-6518-480D-A0D6-EC41E51F3E89}" destId="{6933BF3C-1216-4C38-84AF-BB8243C39945}" srcOrd="0" destOrd="0" presId="urn:microsoft.com/office/officeart/2018/2/layout/IconVerticalSolidList"/>
    <dgm:cxn modelId="{33A1CF29-9954-4542-886F-795089A20310}" type="presParOf" srcId="{2DD60C4C-6518-480D-A0D6-EC41E51F3E89}" destId="{057CADB0-741A-4D86-B1DE-F8A63F7D33F1}" srcOrd="1" destOrd="0" presId="urn:microsoft.com/office/officeart/2018/2/layout/IconVerticalSolidList"/>
    <dgm:cxn modelId="{5421D67B-A323-4810-B322-3B9D50414934}" type="presParOf" srcId="{2DD60C4C-6518-480D-A0D6-EC41E51F3E89}" destId="{2C7FF4E7-44A3-4D05-857D-5D308D2B6E9C}" srcOrd="2" destOrd="0" presId="urn:microsoft.com/office/officeart/2018/2/layout/IconVerticalSolidList"/>
    <dgm:cxn modelId="{97414DF6-FA65-4641-9771-B23CF30CF1A6}" type="presParOf" srcId="{2DD60C4C-6518-480D-A0D6-EC41E51F3E89}" destId="{5E25B9E1-F41E-47AD-AF12-09A5BA2EC3F8}" srcOrd="3" destOrd="0" presId="urn:microsoft.com/office/officeart/2018/2/layout/IconVerticalSolidList"/>
    <dgm:cxn modelId="{05F6F0EA-C548-40AC-8C28-E5800C244FBA}" type="presParOf" srcId="{EBB4E0FA-409D-45AF-9B2F-E62AB78104A3}" destId="{7952D4A0-AA33-4DB6-BF65-009F83857AC1}" srcOrd="5" destOrd="0" presId="urn:microsoft.com/office/officeart/2018/2/layout/IconVerticalSolidList"/>
    <dgm:cxn modelId="{1793ADD5-970A-4F16-A282-6D8F46122CAB}" type="presParOf" srcId="{EBB4E0FA-409D-45AF-9B2F-E62AB78104A3}" destId="{B4FE2B66-3C2F-438C-8CB4-199C4F58B6BF}" srcOrd="6" destOrd="0" presId="urn:microsoft.com/office/officeart/2018/2/layout/IconVerticalSolidList"/>
    <dgm:cxn modelId="{36FB9F77-59DC-463C-8409-F626749F42C6}" type="presParOf" srcId="{B4FE2B66-3C2F-438C-8CB4-199C4F58B6BF}" destId="{82B18E29-68F1-4DC3-A279-A45E376D997B}" srcOrd="0" destOrd="0" presId="urn:microsoft.com/office/officeart/2018/2/layout/IconVerticalSolidList"/>
    <dgm:cxn modelId="{CD8DAB5B-5764-45AB-B4CD-4F546556DB96}" type="presParOf" srcId="{B4FE2B66-3C2F-438C-8CB4-199C4F58B6BF}" destId="{D07FF9F6-8AA9-44E5-85A1-84044BE9195E}" srcOrd="1" destOrd="0" presId="urn:microsoft.com/office/officeart/2018/2/layout/IconVerticalSolidList"/>
    <dgm:cxn modelId="{2CBE604B-4BA4-4B3C-9A38-0A4741EBA615}" type="presParOf" srcId="{B4FE2B66-3C2F-438C-8CB4-199C4F58B6BF}" destId="{4019986D-2654-41F9-8751-696A8480AB4D}" srcOrd="2" destOrd="0" presId="urn:microsoft.com/office/officeart/2018/2/layout/IconVerticalSolidList"/>
    <dgm:cxn modelId="{2690C732-1616-4019-A43C-7363B3B0E5E1}" type="presParOf" srcId="{B4FE2B66-3C2F-438C-8CB4-199C4F58B6BF}" destId="{D8CBD838-C00D-49E1-B1A8-E4F48076A36B}" srcOrd="3" destOrd="0" presId="urn:microsoft.com/office/officeart/2018/2/layout/IconVerticalSolidList"/>
    <dgm:cxn modelId="{E09E59C3-F635-4A95-872E-5AD053F7FA09}" type="presParOf" srcId="{EBB4E0FA-409D-45AF-9B2F-E62AB78104A3}" destId="{9BB977CD-A91D-44F0-A9A8-B842ADA1B6ED}" srcOrd="7" destOrd="0" presId="urn:microsoft.com/office/officeart/2018/2/layout/IconVerticalSolidList"/>
    <dgm:cxn modelId="{568D9602-4EFB-44D1-B0F9-4B74EE6A69AB}" type="presParOf" srcId="{EBB4E0FA-409D-45AF-9B2F-E62AB78104A3}" destId="{FA208F3B-1054-4817-ACB2-E13C8C566FAE}" srcOrd="8" destOrd="0" presId="urn:microsoft.com/office/officeart/2018/2/layout/IconVerticalSolidList"/>
    <dgm:cxn modelId="{3050B152-95C7-4019-8441-72E16596FDAA}" type="presParOf" srcId="{FA208F3B-1054-4817-ACB2-E13C8C566FAE}" destId="{4DD9EE7B-7615-4370-8EF4-29DA3DB4BEA8}" srcOrd="0" destOrd="0" presId="urn:microsoft.com/office/officeart/2018/2/layout/IconVerticalSolidList"/>
    <dgm:cxn modelId="{3472B7F9-4197-44C2-AC9F-6ECC94265E42}" type="presParOf" srcId="{FA208F3B-1054-4817-ACB2-E13C8C566FAE}" destId="{A66221C7-31C5-4498-BBBD-C0D550F4814D}" srcOrd="1" destOrd="0" presId="urn:microsoft.com/office/officeart/2018/2/layout/IconVerticalSolidList"/>
    <dgm:cxn modelId="{091D006E-F8D8-465C-9D61-847144439A04}" type="presParOf" srcId="{FA208F3B-1054-4817-ACB2-E13C8C566FAE}" destId="{39D44B3F-99F0-42C7-A3D4-A75DD7E07115}" srcOrd="2" destOrd="0" presId="urn:microsoft.com/office/officeart/2018/2/layout/IconVerticalSolidList"/>
    <dgm:cxn modelId="{1E1F250A-1213-41DC-B140-12376F549624}" type="presParOf" srcId="{FA208F3B-1054-4817-ACB2-E13C8C566FAE}" destId="{EE03950C-99FE-4F91-8AC2-C4F32A86B2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7830F-8817-B34D-BEB8-81EBF1764837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</dgm:pt>
    <dgm:pt modelId="{D24E5B75-7274-724A-9198-219EA94977D7}">
      <dgm:prSet phldrT="[Text]"/>
      <dgm:spPr/>
      <dgm:t>
        <a:bodyPr/>
        <a:lstStyle/>
        <a:p>
          <a:r>
            <a:rPr lang="en-GB" dirty="0"/>
            <a:t>Raw Data</a:t>
          </a:r>
        </a:p>
      </dgm:t>
    </dgm:pt>
    <dgm:pt modelId="{DA2E34E8-D5E5-F745-BF69-D4BCF227DFFC}" type="parTrans" cxnId="{B1B1B076-B685-0540-BE79-BF5F12B5AF1D}">
      <dgm:prSet/>
      <dgm:spPr/>
      <dgm:t>
        <a:bodyPr/>
        <a:lstStyle/>
        <a:p>
          <a:endParaRPr lang="en-GB"/>
        </a:p>
      </dgm:t>
    </dgm:pt>
    <dgm:pt modelId="{88C8E120-2320-E34E-A368-385EC466142C}" type="sibTrans" cxnId="{B1B1B076-B685-0540-BE79-BF5F12B5AF1D}">
      <dgm:prSet/>
      <dgm:spPr/>
      <dgm:t>
        <a:bodyPr/>
        <a:lstStyle/>
        <a:p>
          <a:endParaRPr lang="en-GB"/>
        </a:p>
      </dgm:t>
    </dgm:pt>
    <dgm:pt modelId="{29863F23-DC25-C343-8047-CA19B9048CB0}">
      <dgm:prSet phldrT="[Text]"/>
      <dgm:spPr/>
      <dgm:t>
        <a:bodyPr/>
        <a:lstStyle/>
        <a:p>
          <a:r>
            <a:rPr lang="en-GB" dirty="0"/>
            <a:t>Data Assessment</a:t>
          </a:r>
        </a:p>
      </dgm:t>
    </dgm:pt>
    <dgm:pt modelId="{3836B7CC-E0EE-8748-956A-D130A5BD7BE6}" type="parTrans" cxnId="{28CF3111-338B-364E-995F-39D8259B85D5}">
      <dgm:prSet/>
      <dgm:spPr/>
      <dgm:t>
        <a:bodyPr/>
        <a:lstStyle/>
        <a:p>
          <a:endParaRPr lang="en-GB"/>
        </a:p>
      </dgm:t>
    </dgm:pt>
    <dgm:pt modelId="{3E72EF58-D15B-0F46-A1B6-C852D57C8561}" type="sibTrans" cxnId="{28CF3111-338B-364E-995F-39D8259B85D5}">
      <dgm:prSet/>
      <dgm:spPr/>
      <dgm:t>
        <a:bodyPr/>
        <a:lstStyle/>
        <a:p>
          <a:endParaRPr lang="en-GB"/>
        </a:p>
      </dgm:t>
    </dgm:pt>
    <dgm:pt modelId="{90DBE37D-8858-5E4D-9D5D-CA5F1A33F9EA}">
      <dgm:prSet/>
      <dgm:spPr/>
      <dgm:t>
        <a:bodyPr/>
        <a:lstStyle/>
        <a:p>
          <a:r>
            <a:rPr lang="en-GB" dirty="0"/>
            <a:t>Data Normalization</a:t>
          </a:r>
        </a:p>
      </dgm:t>
    </dgm:pt>
    <dgm:pt modelId="{CCC9929A-1A8E-2943-B082-3B83CAD976D6}" type="parTrans" cxnId="{A8C27B3A-9A55-EA45-BBB9-0C5F34CEF0A8}">
      <dgm:prSet/>
      <dgm:spPr/>
      <dgm:t>
        <a:bodyPr/>
        <a:lstStyle/>
        <a:p>
          <a:endParaRPr lang="en-GB"/>
        </a:p>
      </dgm:t>
    </dgm:pt>
    <dgm:pt modelId="{4926BFA7-BAE7-A048-A49E-9D8F799C95EB}" type="sibTrans" cxnId="{A8C27B3A-9A55-EA45-BBB9-0C5F34CEF0A8}">
      <dgm:prSet/>
      <dgm:spPr/>
      <dgm:t>
        <a:bodyPr/>
        <a:lstStyle/>
        <a:p>
          <a:endParaRPr lang="en-GB"/>
        </a:p>
      </dgm:t>
    </dgm:pt>
    <dgm:pt modelId="{ECA4F82D-DD9A-434A-8789-E087E2C8187F}">
      <dgm:prSet/>
      <dgm:spPr/>
      <dgm:t>
        <a:bodyPr/>
        <a:lstStyle/>
        <a:p>
          <a:r>
            <a:rPr lang="en-GB" dirty="0"/>
            <a:t>Train Multiple ML Models</a:t>
          </a:r>
        </a:p>
      </dgm:t>
    </dgm:pt>
    <dgm:pt modelId="{F18B7E9B-C710-4346-89A1-A86E154C08E5}" type="parTrans" cxnId="{DB7B76B4-5C8D-5A43-A5AF-71DF20E7E24D}">
      <dgm:prSet/>
      <dgm:spPr/>
      <dgm:t>
        <a:bodyPr/>
        <a:lstStyle/>
        <a:p>
          <a:endParaRPr lang="en-GB"/>
        </a:p>
      </dgm:t>
    </dgm:pt>
    <dgm:pt modelId="{E0DF23DB-E7BD-5E4E-BDF3-5A3A73188DDD}" type="sibTrans" cxnId="{DB7B76B4-5C8D-5A43-A5AF-71DF20E7E24D}">
      <dgm:prSet/>
      <dgm:spPr/>
      <dgm:t>
        <a:bodyPr/>
        <a:lstStyle/>
        <a:p>
          <a:endParaRPr lang="en-GB"/>
        </a:p>
      </dgm:t>
    </dgm:pt>
    <dgm:pt modelId="{4396A795-620B-9A41-9119-65125C767595}">
      <dgm:prSet/>
      <dgm:spPr/>
      <dgm:t>
        <a:bodyPr/>
        <a:lstStyle/>
        <a:p>
          <a:r>
            <a:rPr lang="en-GB" dirty="0"/>
            <a:t>Model Evaluation</a:t>
          </a:r>
        </a:p>
      </dgm:t>
    </dgm:pt>
    <dgm:pt modelId="{576726C0-8F1A-464A-B18B-234359A2F88C}" type="parTrans" cxnId="{AA21F64C-A697-2541-9DA1-C61076B48E50}">
      <dgm:prSet/>
      <dgm:spPr/>
      <dgm:t>
        <a:bodyPr/>
        <a:lstStyle/>
        <a:p>
          <a:endParaRPr lang="en-GB"/>
        </a:p>
      </dgm:t>
    </dgm:pt>
    <dgm:pt modelId="{AFE8AE35-094E-7A4B-8EF3-F59C20CD716E}" type="sibTrans" cxnId="{AA21F64C-A697-2541-9DA1-C61076B48E50}">
      <dgm:prSet/>
      <dgm:spPr/>
      <dgm:t>
        <a:bodyPr/>
        <a:lstStyle/>
        <a:p>
          <a:endParaRPr lang="en-GB"/>
        </a:p>
      </dgm:t>
    </dgm:pt>
    <dgm:pt modelId="{6717F1D8-E303-1C45-A828-2A81837BFF42}">
      <dgm:prSet/>
      <dgm:spPr/>
      <dgm:t>
        <a:bodyPr/>
        <a:lstStyle/>
        <a:p>
          <a:r>
            <a:rPr lang="en-GB" dirty="0"/>
            <a:t>Deploy Best Model</a:t>
          </a:r>
        </a:p>
      </dgm:t>
    </dgm:pt>
    <dgm:pt modelId="{271948CC-E047-4E4D-839A-56F088AA823A}" type="parTrans" cxnId="{AC465522-1AFA-7644-A362-D46380793C4C}">
      <dgm:prSet/>
      <dgm:spPr/>
      <dgm:t>
        <a:bodyPr/>
        <a:lstStyle/>
        <a:p>
          <a:endParaRPr lang="en-GB"/>
        </a:p>
      </dgm:t>
    </dgm:pt>
    <dgm:pt modelId="{4387CC8C-D72E-854C-A9AB-A257C92AF046}" type="sibTrans" cxnId="{AC465522-1AFA-7644-A362-D46380793C4C}">
      <dgm:prSet/>
      <dgm:spPr/>
      <dgm:t>
        <a:bodyPr/>
        <a:lstStyle/>
        <a:p>
          <a:endParaRPr lang="en-GB"/>
        </a:p>
      </dgm:t>
    </dgm:pt>
    <dgm:pt modelId="{C3395A4F-DBBE-064C-8A37-4EE5B6087D64}">
      <dgm:prSet/>
      <dgm:spPr/>
      <dgm:t>
        <a:bodyPr/>
        <a:lstStyle/>
        <a:p>
          <a:r>
            <a:rPr lang="en-GB" dirty="0"/>
            <a:t>Logistic Regression</a:t>
          </a:r>
        </a:p>
      </dgm:t>
    </dgm:pt>
    <dgm:pt modelId="{9CFB4A6E-8CED-0447-BFBF-3582B370356B}" type="parTrans" cxnId="{549FE689-441A-3049-81B8-E64B9004BE6C}">
      <dgm:prSet/>
      <dgm:spPr/>
      <dgm:t>
        <a:bodyPr/>
        <a:lstStyle/>
        <a:p>
          <a:endParaRPr lang="en-GB"/>
        </a:p>
      </dgm:t>
    </dgm:pt>
    <dgm:pt modelId="{962D9CC6-35B6-B345-B8D3-CDCA0C9D06DF}" type="sibTrans" cxnId="{549FE689-441A-3049-81B8-E64B9004BE6C}">
      <dgm:prSet/>
      <dgm:spPr/>
      <dgm:t>
        <a:bodyPr/>
        <a:lstStyle/>
        <a:p>
          <a:endParaRPr lang="en-GB"/>
        </a:p>
      </dgm:t>
    </dgm:pt>
    <dgm:pt modelId="{59634EA3-C70E-5140-83EF-0DA592B18286}">
      <dgm:prSet/>
      <dgm:spPr/>
      <dgm:t>
        <a:bodyPr/>
        <a:lstStyle/>
        <a:p>
          <a:r>
            <a:rPr lang="en-GB" dirty="0"/>
            <a:t>Support Vector Machine</a:t>
          </a:r>
        </a:p>
      </dgm:t>
    </dgm:pt>
    <dgm:pt modelId="{3B458D61-81AE-ED45-9A8C-603C55F46FDF}" type="parTrans" cxnId="{7386EF88-852C-F541-9622-06C959E17C4C}">
      <dgm:prSet/>
      <dgm:spPr/>
      <dgm:t>
        <a:bodyPr/>
        <a:lstStyle/>
        <a:p>
          <a:endParaRPr lang="en-GB"/>
        </a:p>
      </dgm:t>
    </dgm:pt>
    <dgm:pt modelId="{00A8365B-37B2-664D-B6C3-BE23A84374F4}" type="sibTrans" cxnId="{7386EF88-852C-F541-9622-06C959E17C4C}">
      <dgm:prSet/>
      <dgm:spPr/>
      <dgm:t>
        <a:bodyPr/>
        <a:lstStyle/>
        <a:p>
          <a:endParaRPr lang="en-GB"/>
        </a:p>
      </dgm:t>
    </dgm:pt>
    <dgm:pt modelId="{76329103-97C1-4D40-B4A6-A559FFA9848E}">
      <dgm:prSet/>
      <dgm:spPr/>
      <dgm:t>
        <a:bodyPr/>
        <a:lstStyle/>
        <a:p>
          <a:r>
            <a:rPr lang="en-GB" dirty="0"/>
            <a:t>Decision Tree</a:t>
          </a:r>
        </a:p>
      </dgm:t>
    </dgm:pt>
    <dgm:pt modelId="{3CE7F7E8-5E08-3D42-B37F-20A06786E467}" type="parTrans" cxnId="{3192B3C8-0F83-E644-9993-0ECDE1E377E4}">
      <dgm:prSet/>
      <dgm:spPr/>
      <dgm:t>
        <a:bodyPr/>
        <a:lstStyle/>
        <a:p>
          <a:endParaRPr lang="en-GB"/>
        </a:p>
      </dgm:t>
    </dgm:pt>
    <dgm:pt modelId="{AE320057-9C25-B44F-BFA4-08AD31226B78}" type="sibTrans" cxnId="{3192B3C8-0F83-E644-9993-0ECDE1E377E4}">
      <dgm:prSet/>
      <dgm:spPr/>
      <dgm:t>
        <a:bodyPr/>
        <a:lstStyle/>
        <a:p>
          <a:endParaRPr lang="en-GB"/>
        </a:p>
      </dgm:t>
    </dgm:pt>
    <dgm:pt modelId="{1A3F3684-E688-DF46-8B50-081EFC6B4438}">
      <dgm:prSet/>
      <dgm:spPr/>
      <dgm:t>
        <a:bodyPr/>
        <a:lstStyle/>
        <a:p>
          <a:r>
            <a:rPr lang="en-GB" i="1" dirty="0" err="1"/>
            <a:t>StandardScaler</a:t>
          </a:r>
          <a:endParaRPr lang="en-GB" i="1" dirty="0"/>
        </a:p>
      </dgm:t>
    </dgm:pt>
    <dgm:pt modelId="{270CDA6B-A454-1B4B-A881-468D936C6588}" type="parTrans" cxnId="{B464EE70-607A-5C40-A24A-433AC67C4334}">
      <dgm:prSet/>
      <dgm:spPr/>
      <dgm:t>
        <a:bodyPr/>
        <a:lstStyle/>
        <a:p>
          <a:endParaRPr lang="en-GB"/>
        </a:p>
      </dgm:t>
    </dgm:pt>
    <dgm:pt modelId="{397E88CF-59E0-8849-BCCD-CC0979BE3BD1}" type="sibTrans" cxnId="{B464EE70-607A-5C40-A24A-433AC67C4334}">
      <dgm:prSet/>
      <dgm:spPr/>
      <dgm:t>
        <a:bodyPr/>
        <a:lstStyle/>
        <a:p>
          <a:endParaRPr lang="en-GB"/>
        </a:p>
      </dgm:t>
    </dgm:pt>
    <dgm:pt modelId="{178CF2FB-52DF-7243-8861-F3881F58F474}">
      <dgm:prSet/>
      <dgm:spPr/>
      <dgm:t>
        <a:bodyPr/>
        <a:lstStyle/>
        <a:p>
          <a:r>
            <a:rPr lang="en-GB" dirty="0"/>
            <a:t>Recall</a:t>
          </a:r>
        </a:p>
      </dgm:t>
    </dgm:pt>
    <dgm:pt modelId="{D26F23B5-F6B2-1649-B25B-CB509BC3DC83}" type="parTrans" cxnId="{132EF026-BA7B-FB4F-A4FD-CB0445E0D753}">
      <dgm:prSet/>
      <dgm:spPr/>
      <dgm:t>
        <a:bodyPr/>
        <a:lstStyle/>
        <a:p>
          <a:endParaRPr lang="en-GB"/>
        </a:p>
      </dgm:t>
    </dgm:pt>
    <dgm:pt modelId="{0E404E6C-73D3-6342-BBCC-825A9EF0E132}" type="sibTrans" cxnId="{132EF026-BA7B-FB4F-A4FD-CB0445E0D753}">
      <dgm:prSet/>
      <dgm:spPr/>
      <dgm:t>
        <a:bodyPr/>
        <a:lstStyle/>
        <a:p>
          <a:endParaRPr lang="en-GB"/>
        </a:p>
      </dgm:t>
    </dgm:pt>
    <dgm:pt modelId="{A4C27B41-AAC6-7A42-A12D-57A79AC47E03}">
      <dgm:prSet/>
      <dgm:spPr/>
      <dgm:t>
        <a:bodyPr/>
        <a:lstStyle/>
        <a:p>
          <a:r>
            <a:rPr lang="en-GB" dirty="0"/>
            <a:t>F1-Score</a:t>
          </a:r>
        </a:p>
      </dgm:t>
    </dgm:pt>
    <dgm:pt modelId="{AB8B56B2-F124-CB44-A104-3BE0A3B44D8E}" type="parTrans" cxnId="{91E2AC57-AE5A-1847-9ED5-F0565E7A5648}">
      <dgm:prSet/>
      <dgm:spPr/>
      <dgm:t>
        <a:bodyPr/>
        <a:lstStyle/>
        <a:p>
          <a:endParaRPr lang="en-GB"/>
        </a:p>
      </dgm:t>
    </dgm:pt>
    <dgm:pt modelId="{12A382EC-B83A-1441-9508-513B0DF408A3}" type="sibTrans" cxnId="{91E2AC57-AE5A-1847-9ED5-F0565E7A5648}">
      <dgm:prSet/>
      <dgm:spPr/>
      <dgm:t>
        <a:bodyPr/>
        <a:lstStyle/>
        <a:p>
          <a:endParaRPr lang="en-GB"/>
        </a:p>
      </dgm:t>
    </dgm:pt>
    <dgm:pt modelId="{00CDAC92-0708-EA41-9269-9D6E9ADB9DCD}">
      <dgm:prSet/>
      <dgm:spPr/>
      <dgm:t>
        <a:bodyPr/>
        <a:lstStyle/>
        <a:p>
          <a:r>
            <a:rPr lang="en-GB" dirty="0"/>
            <a:t>Accuracy</a:t>
          </a:r>
        </a:p>
      </dgm:t>
    </dgm:pt>
    <dgm:pt modelId="{955EABF5-C75B-6A4A-94A6-31B74901602E}" type="parTrans" cxnId="{0A55FEC7-2FC2-B746-9051-0B5CEDD8760F}">
      <dgm:prSet/>
      <dgm:spPr/>
      <dgm:t>
        <a:bodyPr/>
        <a:lstStyle/>
        <a:p>
          <a:endParaRPr lang="en-GB"/>
        </a:p>
      </dgm:t>
    </dgm:pt>
    <dgm:pt modelId="{E95F91DD-62C4-3648-ABBE-D35D329A327F}" type="sibTrans" cxnId="{0A55FEC7-2FC2-B746-9051-0B5CEDD8760F}">
      <dgm:prSet/>
      <dgm:spPr/>
      <dgm:t>
        <a:bodyPr/>
        <a:lstStyle/>
        <a:p>
          <a:endParaRPr lang="en-GB"/>
        </a:p>
      </dgm:t>
    </dgm:pt>
    <dgm:pt modelId="{16122813-CE50-EF47-85FC-CB63453D2C9B}">
      <dgm:prSet/>
      <dgm:spPr/>
      <dgm:t>
        <a:bodyPr/>
        <a:lstStyle/>
        <a:p>
          <a:r>
            <a:rPr lang="en-GB" dirty="0"/>
            <a:t>Learning Curve</a:t>
          </a:r>
        </a:p>
      </dgm:t>
    </dgm:pt>
    <dgm:pt modelId="{E690F69A-8787-134A-9515-2B0DDEFD0AA2}" type="parTrans" cxnId="{0FFC8D51-C431-7046-B261-ABDAE56A3934}">
      <dgm:prSet/>
      <dgm:spPr/>
      <dgm:t>
        <a:bodyPr/>
        <a:lstStyle/>
        <a:p>
          <a:endParaRPr lang="en-GB"/>
        </a:p>
      </dgm:t>
    </dgm:pt>
    <dgm:pt modelId="{5AA25408-D9A5-854F-9E54-0723F3CA78B6}" type="sibTrans" cxnId="{0FFC8D51-C431-7046-B261-ABDAE56A3934}">
      <dgm:prSet/>
      <dgm:spPr/>
      <dgm:t>
        <a:bodyPr/>
        <a:lstStyle/>
        <a:p>
          <a:endParaRPr lang="en-GB"/>
        </a:p>
      </dgm:t>
    </dgm:pt>
    <dgm:pt modelId="{CB71770E-3701-CF4F-8FB7-8C5C766B128D}">
      <dgm:prSet/>
      <dgm:spPr/>
      <dgm:t>
        <a:bodyPr/>
        <a:lstStyle/>
        <a:p>
          <a:r>
            <a:rPr lang="en-GB" dirty="0"/>
            <a:t>Confusion Matrix</a:t>
          </a:r>
        </a:p>
      </dgm:t>
    </dgm:pt>
    <dgm:pt modelId="{9D48D4CC-C945-AF46-82AA-42A97690980F}" type="parTrans" cxnId="{CCC75942-832C-6048-AA67-310DF28481D5}">
      <dgm:prSet/>
      <dgm:spPr/>
      <dgm:t>
        <a:bodyPr/>
        <a:lstStyle/>
        <a:p>
          <a:endParaRPr lang="en-GB"/>
        </a:p>
      </dgm:t>
    </dgm:pt>
    <dgm:pt modelId="{1B10E365-0963-C147-BEE0-41FEDE3E7703}" type="sibTrans" cxnId="{CCC75942-832C-6048-AA67-310DF28481D5}">
      <dgm:prSet/>
      <dgm:spPr/>
      <dgm:t>
        <a:bodyPr/>
        <a:lstStyle/>
        <a:p>
          <a:endParaRPr lang="en-GB"/>
        </a:p>
      </dgm:t>
    </dgm:pt>
    <dgm:pt modelId="{4CEF2FE4-2997-8647-A3E3-8A88E0B9E737}">
      <dgm:prSet/>
      <dgm:spPr/>
      <dgm:t>
        <a:bodyPr/>
        <a:lstStyle/>
        <a:p>
          <a:r>
            <a:rPr lang="en-GB" dirty="0"/>
            <a:t>Precision</a:t>
          </a:r>
          <a:endParaRPr lang="en-GB" i="1" dirty="0"/>
        </a:p>
      </dgm:t>
    </dgm:pt>
    <dgm:pt modelId="{F27156BD-7BD2-1D40-830F-3DF43E4527A1}" type="parTrans" cxnId="{E7FA6FFD-E33E-BA44-8D4F-D3250BE371BE}">
      <dgm:prSet/>
      <dgm:spPr/>
      <dgm:t>
        <a:bodyPr/>
        <a:lstStyle/>
        <a:p>
          <a:endParaRPr lang="en-GB"/>
        </a:p>
      </dgm:t>
    </dgm:pt>
    <dgm:pt modelId="{180DD1C9-B051-E341-A3CD-D1C6A14D6B32}" type="sibTrans" cxnId="{E7FA6FFD-E33E-BA44-8D4F-D3250BE371BE}">
      <dgm:prSet/>
      <dgm:spPr/>
      <dgm:t>
        <a:bodyPr/>
        <a:lstStyle/>
        <a:p>
          <a:endParaRPr lang="en-GB"/>
        </a:p>
      </dgm:t>
    </dgm:pt>
    <dgm:pt modelId="{F9CB98A4-AFDA-9242-85BD-4D556F8FCEC9}">
      <dgm:prSet/>
      <dgm:spPr/>
      <dgm:t>
        <a:bodyPr/>
        <a:lstStyle/>
        <a:p>
          <a:r>
            <a:rPr lang="en-GB" i="1" dirty="0" err="1"/>
            <a:t>train_test_split</a:t>
          </a:r>
          <a:endParaRPr lang="en-GB" i="1" dirty="0"/>
        </a:p>
      </dgm:t>
    </dgm:pt>
    <dgm:pt modelId="{C6425981-74BB-D94C-B5DC-5542DFBCC12C}" type="parTrans" cxnId="{37419F3D-3FD0-7541-92A6-A146BE60BDFE}">
      <dgm:prSet/>
      <dgm:spPr/>
      <dgm:t>
        <a:bodyPr/>
        <a:lstStyle/>
        <a:p>
          <a:endParaRPr lang="en-GB"/>
        </a:p>
      </dgm:t>
    </dgm:pt>
    <dgm:pt modelId="{8EE7690D-2659-5744-84BC-2231C5866F0C}" type="sibTrans" cxnId="{37419F3D-3FD0-7541-92A6-A146BE60BDFE}">
      <dgm:prSet/>
      <dgm:spPr/>
      <dgm:t>
        <a:bodyPr/>
        <a:lstStyle/>
        <a:p>
          <a:endParaRPr lang="en-GB"/>
        </a:p>
      </dgm:t>
    </dgm:pt>
    <dgm:pt modelId="{B0719871-0B6C-AB4C-BBE0-866A89F3A7D0}">
      <dgm:prSet/>
      <dgm:spPr/>
      <dgm:t>
        <a:bodyPr/>
        <a:lstStyle/>
        <a:p>
          <a:r>
            <a:rPr lang="en-GB" i="1" dirty="0" err="1"/>
            <a:t>RandomizedSearchCV</a:t>
          </a:r>
          <a:endParaRPr lang="en-GB" i="1" dirty="0"/>
        </a:p>
      </dgm:t>
    </dgm:pt>
    <dgm:pt modelId="{31AA73BF-5507-AD40-B988-99F64B055271}" type="parTrans" cxnId="{0AA947F7-4CC0-AF4D-A975-D3FFC80DC81B}">
      <dgm:prSet/>
      <dgm:spPr/>
      <dgm:t>
        <a:bodyPr/>
        <a:lstStyle/>
        <a:p>
          <a:endParaRPr lang="en-GB"/>
        </a:p>
      </dgm:t>
    </dgm:pt>
    <dgm:pt modelId="{7E2D8A4D-06B5-FC49-AEC4-4E5921DAA41F}" type="sibTrans" cxnId="{0AA947F7-4CC0-AF4D-A975-D3FFC80DC81B}">
      <dgm:prSet/>
      <dgm:spPr/>
      <dgm:t>
        <a:bodyPr/>
        <a:lstStyle/>
        <a:p>
          <a:endParaRPr lang="en-GB"/>
        </a:p>
      </dgm:t>
    </dgm:pt>
    <dgm:pt modelId="{BFAB02FE-3802-7F48-8C3A-345C08345343}" type="pres">
      <dgm:prSet presAssocID="{E847830F-8817-B34D-BEB8-81EBF1764837}" presName="diagram" presStyleCnt="0">
        <dgm:presLayoutVars>
          <dgm:dir/>
          <dgm:resizeHandles val="exact"/>
        </dgm:presLayoutVars>
      </dgm:prSet>
      <dgm:spPr/>
    </dgm:pt>
    <dgm:pt modelId="{7D156F91-A976-214B-8F40-1056558621D5}" type="pres">
      <dgm:prSet presAssocID="{D24E5B75-7274-724A-9198-219EA94977D7}" presName="node" presStyleLbl="node1" presStyleIdx="0" presStyleCnt="6">
        <dgm:presLayoutVars>
          <dgm:bulletEnabled val="1"/>
        </dgm:presLayoutVars>
      </dgm:prSet>
      <dgm:spPr/>
    </dgm:pt>
    <dgm:pt modelId="{0D12338B-07BC-294D-A569-BC13D959DCA5}" type="pres">
      <dgm:prSet presAssocID="{88C8E120-2320-E34E-A368-385EC466142C}" presName="sibTrans" presStyleCnt="0"/>
      <dgm:spPr/>
    </dgm:pt>
    <dgm:pt modelId="{ADFA065B-C51D-C34A-ACA2-448A80251503}" type="pres">
      <dgm:prSet presAssocID="{29863F23-DC25-C343-8047-CA19B9048CB0}" presName="node" presStyleLbl="node1" presStyleIdx="1" presStyleCnt="6">
        <dgm:presLayoutVars>
          <dgm:bulletEnabled val="1"/>
        </dgm:presLayoutVars>
      </dgm:prSet>
      <dgm:spPr/>
    </dgm:pt>
    <dgm:pt modelId="{FABFDFFF-0E07-1A4F-9FBF-45CBFF068E6C}" type="pres">
      <dgm:prSet presAssocID="{3E72EF58-D15B-0F46-A1B6-C852D57C8561}" presName="sibTrans" presStyleCnt="0"/>
      <dgm:spPr/>
    </dgm:pt>
    <dgm:pt modelId="{4758580F-4222-304F-8C58-8ACD03BF8040}" type="pres">
      <dgm:prSet presAssocID="{90DBE37D-8858-5E4D-9D5D-CA5F1A33F9EA}" presName="node" presStyleLbl="node1" presStyleIdx="2" presStyleCnt="6">
        <dgm:presLayoutVars>
          <dgm:bulletEnabled val="1"/>
        </dgm:presLayoutVars>
      </dgm:prSet>
      <dgm:spPr/>
    </dgm:pt>
    <dgm:pt modelId="{AE3BE675-8F0B-DD47-96A8-1E0ECF0FBCB4}" type="pres">
      <dgm:prSet presAssocID="{4926BFA7-BAE7-A048-A49E-9D8F799C95EB}" presName="sibTrans" presStyleCnt="0"/>
      <dgm:spPr/>
    </dgm:pt>
    <dgm:pt modelId="{28B1BF26-AA4A-A545-838C-58D4FBCDBB3A}" type="pres">
      <dgm:prSet presAssocID="{ECA4F82D-DD9A-434A-8789-E087E2C8187F}" presName="node" presStyleLbl="node1" presStyleIdx="3" presStyleCnt="6">
        <dgm:presLayoutVars>
          <dgm:bulletEnabled val="1"/>
        </dgm:presLayoutVars>
      </dgm:prSet>
      <dgm:spPr/>
    </dgm:pt>
    <dgm:pt modelId="{F167F816-8C5F-A14C-9AC9-2C3AAF48CC53}" type="pres">
      <dgm:prSet presAssocID="{E0DF23DB-E7BD-5E4E-BDF3-5A3A73188DDD}" presName="sibTrans" presStyleCnt="0"/>
      <dgm:spPr/>
    </dgm:pt>
    <dgm:pt modelId="{3D389EA8-C825-EE4C-8117-C637BC0E49F7}" type="pres">
      <dgm:prSet presAssocID="{4396A795-620B-9A41-9119-65125C767595}" presName="node" presStyleLbl="node1" presStyleIdx="4" presStyleCnt="6">
        <dgm:presLayoutVars>
          <dgm:bulletEnabled val="1"/>
        </dgm:presLayoutVars>
      </dgm:prSet>
      <dgm:spPr/>
    </dgm:pt>
    <dgm:pt modelId="{1AEDFB65-0E84-A944-BB98-4CFB9A65BBCF}" type="pres">
      <dgm:prSet presAssocID="{AFE8AE35-094E-7A4B-8EF3-F59C20CD716E}" presName="sibTrans" presStyleCnt="0"/>
      <dgm:spPr/>
    </dgm:pt>
    <dgm:pt modelId="{8F2737F8-11F8-C54C-AE43-BCF8E88531BB}" type="pres">
      <dgm:prSet presAssocID="{6717F1D8-E303-1C45-A828-2A81837BFF42}" presName="node" presStyleLbl="node1" presStyleIdx="5" presStyleCnt="6">
        <dgm:presLayoutVars>
          <dgm:bulletEnabled val="1"/>
        </dgm:presLayoutVars>
      </dgm:prSet>
      <dgm:spPr/>
    </dgm:pt>
  </dgm:ptLst>
  <dgm:cxnLst>
    <dgm:cxn modelId="{28CF3111-338B-364E-995F-39D8259B85D5}" srcId="{E847830F-8817-B34D-BEB8-81EBF1764837}" destId="{29863F23-DC25-C343-8047-CA19B9048CB0}" srcOrd="1" destOrd="0" parTransId="{3836B7CC-E0EE-8748-956A-D130A5BD7BE6}" sibTransId="{3E72EF58-D15B-0F46-A1B6-C852D57C8561}"/>
    <dgm:cxn modelId="{080E1419-6BE4-D142-A419-217A7D0EBE32}" type="presOf" srcId="{16122813-CE50-EF47-85FC-CB63453D2C9B}" destId="{3D389EA8-C825-EE4C-8117-C637BC0E49F7}" srcOrd="0" destOrd="5" presId="urn:microsoft.com/office/officeart/2005/8/layout/default"/>
    <dgm:cxn modelId="{95BB8D19-6E7D-3041-BF76-FC3F1C5C6D25}" type="presOf" srcId="{1A3F3684-E688-DF46-8B50-081EFC6B4438}" destId="{4758580F-4222-304F-8C58-8ACD03BF8040}" srcOrd="0" destOrd="1" presId="urn:microsoft.com/office/officeart/2005/8/layout/default"/>
    <dgm:cxn modelId="{AC465522-1AFA-7644-A362-D46380793C4C}" srcId="{E847830F-8817-B34D-BEB8-81EBF1764837}" destId="{6717F1D8-E303-1C45-A828-2A81837BFF42}" srcOrd="5" destOrd="0" parTransId="{271948CC-E047-4E4D-839A-56F088AA823A}" sibTransId="{4387CC8C-D72E-854C-A9AB-A257C92AF046}"/>
    <dgm:cxn modelId="{132EF026-BA7B-FB4F-A4FD-CB0445E0D753}" srcId="{4396A795-620B-9A41-9119-65125C767595}" destId="{178CF2FB-52DF-7243-8861-F3881F58F474}" srcOrd="1" destOrd="0" parTransId="{D26F23B5-F6B2-1649-B25B-CB509BC3DC83}" sibTransId="{0E404E6C-73D3-6342-BBCC-825A9EF0E132}"/>
    <dgm:cxn modelId="{603C422C-DC58-F047-AC6A-7CD144A9B18E}" type="presOf" srcId="{4CEF2FE4-2997-8647-A3E3-8A88E0B9E737}" destId="{3D389EA8-C825-EE4C-8117-C637BC0E49F7}" srcOrd="0" destOrd="1" presId="urn:microsoft.com/office/officeart/2005/8/layout/default"/>
    <dgm:cxn modelId="{0CC8552C-4038-2747-BCA9-D2C475032F7D}" type="presOf" srcId="{B0719871-0B6C-AB4C-BBE0-866A89F3A7D0}" destId="{28B1BF26-AA4A-A545-838C-58D4FBCDBB3A}" srcOrd="0" destOrd="2" presId="urn:microsoft.com/office/officeart/2005/8/layout/default"/>
    <dgm:cxn modelId="{A8C27B3A-9A55-EA45-BBB9-0C5F34CEF0A8}" srcId="{E847830F-8817-B34D-BEB8-81EBF1764837}" destId="{90DBE37D-8858-5E4D-9D5D-CA5F1A33F9EA}" srcOrd="2" destOrd="0" parTransId="{CCC9929A-1A8E-2943-B082-3B83CAD976D6}" sibTransId="{4926BFA7-BAE7-A048-A49E-9D8F799C95EB}"/>
    <dgm:cxn modelId="{37419F3D-3FD0-7541-92A6-A146BE60BDFE}" srcId="{ECA4F82D-DD9A-434A-8789-E087E2C8187F}" destId="{F9CB98A4-AFDA-9242-85BD-4D556F8FCEC9}" srcOrd="0" destOrd="0" parTransId="{C6425981-74BB-D94C-B5DC-5542DFBCC12C}" sibTransId="{8EE7690D-2659-5744-84BC-2231C5866F0C}"/>
    <dgm:cxn modelId="{CCC75942-832C-6048-AA67-310DF28481D5}" srcId="{4396A795-620B-9A41-9119-65125C767595}" destId="{CB71770E-3701-CF4F-8FB7-8C5C766B128D}" srcOrd="5" destOrd="0" parTransId="{9D48D4CC-C945-AF46-82AA-42A97690980F}" sibTransId="{1B10E365-0963-C147-BEE0-41FEDE3E7703}"/>
    <dgm:cxn modelId="{AA21F64C-A697-2541-9DA1-C61076B48E50}" srcId="{E847830F-8817-B34D-BEB8-81EBF1764837}" destId="{4396A795-620B-9A41-9119-65125C767595}" srcOrd="4" destOrd="0" parTransId="{576726C0-8F1A-464A-B18B-234359A2F88C}" sibTransId="{AFE8AE35-094E-7A4B-8EF3-F59C20CD716E}"/>
    <dgm:cxn modelId="{E47E134F-03BE-E74A-88F3-2B25EFA416C6}" type="presOf" srcId="{C3395A4F-DBBE-064C-8A37-4EE5B6087D64}" destId="{28B1BF26-AA4A-A545-838C-58D4FBCDBB3A}" srcOrd="0" destOrd="3" presId="urn:microsoft.com/office/officeart/2005/8/layout/default"/>
    <dgm:cxn modelId="{0FFC8D51-C431-7046-B261-ABDAE56A3934}" srcId="{4396A795-620B-9A41-9119-65125C767595}" destId="{16122813-CE50-EF47-85FC-CB63453D2C9B}" srcOrd="4" destOrd="0" parTransId="{E690F69A-8787-134A-9515-2B0DDEFD0AA2}" sibTransId="{5AA25408-D9A5-854F-9E54-0723F3CA78B6}"/>
    <dgm:cxn modelId="{4D8F5052-82A9-EF4B-8539-3458B8A24065}" type="presOf" srcId="{ECA4F82D-DD9A-434A-8789-E087E2C8187F}" destId="{28B1BF26-AA4A-A545-838C-58D4FBCDBB3A}" srcOrd="0" destOrd="0" presId="urn:microsoft.com/office/officeart/2005/8/layout/default"/>
    <dgm:cxn modelId="{91E2AC57-AE5A-1847-9ED5-F0565E7A5648}" srcId="{4396A795-620B-9A41-9119-65125C767595}" destId="{A4C27B41-AAC6-7A42-A12D-57A79AC47E03}" srcOrd="2" destOrd="0" parTransId="{AB8B56B2-F124-CB44-A104-3BE0A3B44D8E}" sibTransId="{12A382EC-B83A-1441-9508-513B0DF408A3}"/>
    <dgm:cxn modelId="{B464EE70-607A-5C40-A24A-433AC67C4334}" srcId="{90DBE37D-8858-5E4D-9D5D-CA5F1A33F9EA}" destId="{1A3F3684-E688-DF46-8B50-081EFC6B4438}" srcOrd="0" destOrd="0" parTransId="{270CDA6B-A454-1B4B-A881-468D936C6588}" sibTransId="{397E88CF-59E0-8849-BCCD-CC0979BE3BD1}"/>
    <dgm:cxn modelId="{B1B1B076-B685-0540-BE79-BF5F12B5AF1D}" srcId="{E847830F-8817-B34D-BEB8-81EBF1764837}" destId="{D24E5B75-7274-724A-9198-219EA94977D7}" srcOrd="0" destOrd="0" parTransId="{DA2E34E8-D5E5-F745-BF69-D4BCF227DFFC}" sibTransId="{88C8E120-2320-E34E-A368-385EC466142C}"/>
    <dgm:cxn modelId="{1E69C378-F201-EC4F-AEA2-A076C3275142}" type="presOf" srcId="{CB71770E-3701-CF4F-8FB7-8C5C766B128D}" destId="{3D389EA8-C825-EE4C-8117-C637BC0E49F7}" srcOrd="0" destOrd="6" presId="urn:microsoft.com/office/officeart/2005/8/layout/default"/>
    <dgm:cxn modelId="{D5035D80-B823-2240-B2FA-439AC747BA93}" type="presOf" srcId="{00CDAC92-0708-EA41-9269-9D6E9ADB9DCD}" destId="{3D389EA8-C825-EE4C-8117-C637BC0E49F7}" srcOrd="0" destOrd="4" presId="urn:microsoft.com/office/officeart/2005/8/layout/default"/>
    <dgm:cxn modelId="{76840C86-38A5-FB4E-BC3C-8A53F0AA3548}" type="presOf" srcId="{E847830F-8817-B34D-BEB8-81EBF1764837}" destId="{BFAB02FE-3802-7F48-8C3A-345C08345343}" srcOrd="0" destOrd="0" presId="urn:microsoft.com/office/officeart/2005/8/layout/default"/>
    <dgm:cxn modelId="{7386EF88-852C-F541-9622-06C959E17C4C}" srcId="{ECA4F82D-DD9A-434A-8789-E087E2C8187F}" destId="{59634EA3-C70E-5140-83EF-0DA592B18286}" srcOrd="3" destOrd="0" parTransId="{3B458D61-81AE-ED45-9A8C-603C55F46FDF}" sibTransId="{00A8365B-37B2-664D-B6C3-BE23A84374F4}"/>
    <dgm:cxn modelId="{549FE689-441A-3049-81B8-E64B9004BE6C}" srcId="{ECA4F82D-DD9A-434A-8789-E087E2C8187F}" destId="{C3395A4F-DBBE-064C-8A37-4EE5B6087D64}" srcOrd="2" destOrd="0" parTransId="{9CFB4A6E-8CED-0447-BFBF-3582B370356B}" sibTransId="{962D9CC6-35B6-B345-B8D3-CDCA0C9D06DF}"/>
    <dgm:cxn modelId="{484D958B-05F8-8443-A567-496BD61CAFF7}" type="presOf" srcId="{D24E5B75-7274-724A-9198-219EA94977D7}" destId="{7D156F91-A976-214B-8F40-1056558621D5}" srcOrd="0" destOrd="0" presId="urn:microsoft.com/office/officeart/2005/8/layout/default"/>
    <dgm:cxn modelId="{E6C99C91-6C9E-4C45-A465-F86556E45CC9}" type="presOf" srcId="{A4C27B41-AAC6-7A42-A12D-57A79AC47E03}" destId="{3D389EA8-C825-EE4C-8117-C637BC0E49F7}" srcOrd="0" destOrd="3" presId="urn:microsoft.com/office/officeart/2005/8/layout/default"/>
    <dgm:cxn modelId="{52817BAF-9F34-964A-BFA5-A8F47B874041}" type="presOf" srcId="{59634EA3-C70E-5140-83EF-0DA592B18286}" destId="{28B1BF26-AA4A-A545-838C-58D4FBCDBB3A}" srcOrd="0" destOrd="4" presId="urn:microsoft.com/office/officeart/2005/8/layout/default"/>
    <dgm:cxn modelId="{DB7B76B4-5C8D-5A43-A5AF-71DF20E7E24D}" srcId="{E847830F-8817-B34D-BEB8-81EBF1764837}" destId="{ECA4F82D-DD9A-434A-8789-E087E2C8187F}" srcOrd="3" destOrd="0" parTransId="{F18B7E9B-C710-4346-89A1-A86E154C08E5}" sibTransId="{E0DF23DB-E7BD-5E4E-BDF3-5A3A73188DDD}"/>
    <dgm:cxn modelId="{6A0A8DB7-FDC2-D64C-9197-77D9FCDB9DEB}" type="presOf" srcId="{6717F1D8-E303-1C45-A828-2A81837BFF42}" destId="{8F2737F8-11F8-C54C-AE43-BCF8E88531BB}" srcOrd="0" destOrd="0" presId="urn:microsoft.com/office/officeart/2005/8/layout/default"/>
    <dgm:cxn modelId="{B65EC4B7-6B81-3245-BD56-B2D693E469B5}" type="presOf" srcId="{F9CB98A4-AFDA-9242-85BD-4D556F8FCEC9}" destId="{28B1BF26-AA4A-A545-838C-58D4FBCDBB3A}" srcOrd="0" destOrd="1" presId="urn:microsoft.com/office/officeart/2005/8/layout/default"/>
    <dgm:cxn modelId="{135866C6-005D-D24B-95BF-3D2035C1F7FB}" type="presOf" srcId="{90DBE37D-8858-5E4D-9D5D-CA5F1A33F9EA}" destId="{4758580F-4222-304F-8C58-8ACD03BF8040}" srcOrd="0" destOrd="0" presId="urn:microsoft.com/office/officeart/2005/8/layout/default"/>
    <dgm:cxn modelId="{0A55FEC7-2FC2-B746-9051-0B5CEDD8760F}" srcId="{4396A795-620B-9A41-9119-65125C767595}" destId="{00CDAC92-0708-EA41-9269-9D6E9ADB9DCD}" srcOrd="3" destOrd="0" parTransId="{955EABF5-C75B-6A4A-94A6-31B74901602E}" sibTransId="{E95F91DD-62C4-3648-ABBE-D35D329A327F}"/>
    <dgm:cxn modelId="{3192B3C8-0F83-E644-9993-0ECDE1E377E4}" srcId="{ECA4F82D-DD9A-434A-8789-E087E2C8187F}" destId="{76329103-97C1-4D40-B4A6-A559FFA9848E}" srcOrd="4" destOrd="0" parTransId="{3CE7F7E8-5E08-3D42-B37F-20A06786E467}" sibTransId="{AE320057-9C25-B44F-BFA4-08AD31226B78}"/>
    <dgm:cxn modelId="{353E07D3-EBE6-4B41-85BF-86803CF26024}" type="presOf" srcId="{4396A795-620B-9A41-9119-65125C767595}" destId="{3D389EA8-C825-EE4C-8117-C637BC0E49F7}" srcOrd="0" destOrd="0" presId="urn:microsoft.com/office/officeart/2005/8/layout/default"/>
    <dgm:cxn modelId="{E8F455D3-EF30-8F44-BA23-208C45481F19}" type="presOf" srcId="{178CF2FB-52DF-7243-8861-F3881F58F474}" destId="{3D389EA8-C825-EE4C-8117-C637BC0E49F7}" srcOrd="0" destOrd="2" presId="urn:microsoft.com/office/officeart/2005/8/layout/default"/>
    <dgm:cxn modelId="{C0C8E5E4-6FF2-4644-A5E8-4B3F40256809}" type="presOf" srcId="{76329103-97C1-4D40-B4A6-A559FFA9848E}" destId="{28B1BF26-AA4A-A545-838C-58D4FBCDBB3A}" srcOrd="0" destOrd="5" presId="urn:microsoft.com/office/officeart/2005/8/layout/default"/>
    <dgm:cxn modelId="{A81F42EA-6A6A-5A46-862B-FF5784DAA312}" type="presOf" srcId="{29863F23-DC25-C343-8047-CA19B9048CB0}" destId="{ADFA065B-C51D-C34A-ACA2-448A80251503}" srcOrd="0" destOrd="0" presId="urn:microsoft.com/office/officeart/2005/8/layout/default"/>
    <dgm:cxn modelId="{0AA947F7-4CC0-AF4D-A975-D3FFC80DC81B}" srcId="{ECA4F82D-DD9A-434A-8789-E087E2C8187F}" destId="{B0719871-0B6C-AB4C-BBE0-866A89F3A7D0}" srcOrd="1" destOrd="0" parTransId="{31AA73BF-5507-AD40-B988-99F64B055271}" sibTransId="{7E2D8A4D-06B5-FC49-AEC4-4E5921DAA41F}"/>
    <dgm:cxn modelId="{E7FA6FFD-E33E-BA44-8D4F-D3250BE371BE}" srcId="{4396A795-620B-9A41-9119-65125C767595}" destId="{4CEF2FE4-2997-8647-A3E3-8A88E0B9E737}" srcOrd="0" destOrd="0" parTransId="{F27156BD-7BD2-1D40-830F-3DF43E4527A1}" sibTransId="{180DD1C9-B051-E341-A3CD-D1C6A14D6B32}"/>
    <dgm:cxn modelId="{85D544FE-2349-BC44-9651-2F3E487C2D0B}" type="presParOf" srcId="{BFAB02FE-3802-7F48-8C3A-345C08345343}" destId="{7D156F91-A976-214B-8F40-1056558621D5}" srcOrd="0" destOrd="0" presId="urn:microsoft.com/office/officeart/2005/8/layout/default"/>
    <dgm:cxn modelId="{E2102612-878A-AB47-880D-0EC8EECE7EB4}" type="presParOf" srcId="{BFAB02FE-3802-7F48-8C3A-345C08345343}" destId="{0D12338B-07BC-294D-A569-BC13D959DCA5}" srcOrd="1" destOrd="0" presId="urn:microsoft.com/office/officeart/2005/8/layout/default"/>
    <dgm:cxn modelId="{BC309A4C-06CE-5948-9FAF-8EF18B1C2C65}" type="presParOf" srcId="{BFAB02FE-3802-7F48-8C3A-345C08345343}" destId="{ADFA065B-C51D-C34A-ACA2-448A80251503}" srcOrd="2" destOrd="0" presId="urn:microsoft.com/office/officeart/2005/8/layout/default"/>
    <dgm:cxn modelId="{9901FDE6-0873-EB46-86C3-9244F033F944}" type="presParOf" srcId="{BFAB02FE-3802-7F48-8C3A-345C08345343}" destId="{FABFDFFF-0E07-1A4F-9FBF-45CBFF068E6C}" srcOrd="3" destOrd="0" presId="urn:microsoft.com/office/officeart/2005/8/layout/default"/>
    <dgm:cxn modelId="{1242247D-E6CF-8843-BC37-507E8EC125C7}" type="presParOf" srcId="{BFAB02FE-3802-7F48-8C3A-345C08345343}" destId="{4758580F-4222-304F-8C58-8ACD03BF8040}" srcOrd="4" destOrd="0" presId="urn:microsoft.com/office/officeart/2005/8/layout/default"/>
    <dgm:cxn modelId="{BB87C9C8-ABF5-4A45-AA19-CFB8575CA061}" type="presParOf" srcId="{BFAB02FE-3802-7F48-8C3A-345C08345343}" destId="{AE3BE675-8F0B-DD47-96A8-1E0ECF0FBCB4}" srcOrd="5" destOrd="0" presId="urn:microsoft.com/office/officeart/2005/8/layout/default"/>
    <dgm:cxn modelId="{F89DA28B-A411-C143-B06C-CFCC373A7FF3}" type="presParOf" srcId="{BFAB02FE-3802-7F48-8C3A-345C08345343}" destId="{28B1BF26-AA4A-A545-838C-58D4FBCDBB3A}" srcOrd="6" destOrd="0" presId="urn:microsoft.com/office/officeart/2005/8/layout/default"/>
    <dgm:cxn modelId="{ED6EA8F0-B186-D749-9809-A61DF9A27B2B}" type="presParOf" srcId="{BFAB02FE-3802-7F48-8C3A-345C08345343}" destId="{F167F816-8C5F-A14C-9AC9-2C3AAF48CC53}" srcOrd="7" destOrd="0" presId="urn:microsoft.com/office/officeart/2005/8/layout/default"/>
    <dgm:cxn modelId="{2866ECD4-3D26-CB41-9E7F-2EC2E13AFCE6}" type="presParOf" srcId="{BFAB02FE-3802-7F48-8C3A-345C08345343}" destId="{3D389EA8-C825-EE4C-8117-C637BC0E49F7}" srcOrd="8" destOrd="0" presId="urn:microsoft.com/office/officeart/2005/8/layout/default"/>
    <dgm:cxn modelId="{B470AC9E-8FAE-5949-9571-C48F9D7A7AAC}" type="presParOf" srcId="{BFAB02FE-3802-7F48-8C3A-345C08345343}" destId="{1AEDFB65-0E84-A944-BB98-4CFB9A65BBCF}" srcOrd="9" destOrd="0" presId="urn:microsoft.com/office/officeart/2005/8/layout/default"/>
    <dgm:cxn modelId="{DB942D84-F071-2846-9410-6B2E3A1B9E3E}" type="presParOf" srcId="{BFAB02FE-3802-7F48-8C3A-345C08345343}" destId="{8F2737F8-11F8-C54C-AE43-BCF8E88531B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2AC4-AB9D-4BA5-98C7-DBA78C159CCE}">
      <dsp:nvSpPr>
        <dsp:cNvPr id="0" name=""/>
        <dsp:cNvSpPr/>
      </dsp:nvSpPr>
      <dsp:spPr>
        <a:xfrm>
          <a:off x="0" y="4122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9EE74-34B6-483A-84C7-3B6504C67646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0B3CA-81C4-40AA-8A17-EC466F3016CF}">
      <dsp:nvSpPr>
        <dsp:cNvPr id="0" name=""/>
        <dsp:cNvSpPr/>
      </dsp:nvSpPr>
      <dsp:spPr>
        <a:xfrm>
          <a:off x="1014206" y="4122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Overview</a:t>
          </a:r>
        </a:p>
      </dsp:txBody>
      <dsp:txXfrm>
        <a:off x="1014206" y="4122"/>
        <a:ext cx="5137356" cy="878100"/>
      </dsp:txXfrm>
    </dsp:sp>
    <dsp:sp modelId="{4BFA7ABB-EFA8-4EFC-855A-8ACA5BEAD784}">
      <dsp:nvSpPr>
        <dsp:cNvPr id="0" name=""/>
        <dsp:cNvSpPr/>
      </dsp:nvSpPr>
      <dsp:spPr>
        <a:xfrm>
          <a:off x="0" y="1101748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E87A6-D3E7-4844-BF5A-ECE396D70F54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1F519-7F63-4764-879B-06D25DD0F180}">
      <dsp:nvSpPr>
        <dsp:cNvPr id="0" name=""/>
        <dsp:cNvSpPr/>
      </dsp:nvSpPr>
      <dsp:spPr>
        <a:xfrm>
          <a:off x="1014206" y="1101748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Analysis</a:t>
          </a:r>
        </a:p>
      </dsp:txBody>
      <dsp:txXfrm>
        <a:off x="1014206" y="1101748"/>
        <a:ext cx="5137356" cy="878100"/>
      </dsp:txXfrm>
    </dsp:sp>
    <dsp:sp modelId="{6933BF3C-1216-4C38-84AF-BB8243C39945}">
      <dsp:nvSpPr>
        <dsp:cNvPr id="0" name=""/>
        <dsp:cNvSpPr/>
      </dsp:nvSpPr>
      <dsp:spPr>
        <a:xfrm>
          <a:off x="0" y="2199374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ADB0-741A-4D86-B1DE-F8A63F7D33F1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5B9E1-F41E-47AD-AF12-09A5BA2EC3F8}">
      <dsp:nvSpPr>
        <dsp:cNvPr id="0" name=""/>
        <dsp:cNvSpPr/>
      </dsp:nvSpPr>
      <dsp:spPr>
        <a:xfrm>
          <a:off x="1014206" y="2199374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Machine Learning models</a:t>
          </a:r>
        </a:p>
      </dsp:txBody>
      <dsp:txXfrm>
        <a:off x="1014206" y="2199374"/>
        <a:ext cx="5137356" cy="878100"/>
      </dsp:txXfrm>
    </dsp:sp>
    <dsp:sp modelId="{82B18E29-68F1-4DC3-A279-A45E376D997B}">
      <dsp:nvSpPr>
        <dsp:cNvPr id="0" name=""/>
        <dsp:cNvSpPr/>
      </dsp:nvSpPr>
      <dsp:spPr>
        <a:xfrm>
          <a:off x="0" y="3297000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FF9F6-8AA9-44E5-85A1-84044BE9195E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BD838-C00D-49E1-B1A8-E4F48076A36B}">
      <dsp:nvSpPr>
        <dsp:cNvPr id="0" name=""/>
        <dsp:cNvSpPr/>
      </dsp:nvSpPr>
      <dsp:spPr>
        <a:xfrm>
          <a:off x="1014206" y="3297000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 </a:t>
          </a:r>
        </a:p>
      </dsp:txBody>
      <dsp:txXfrm>
        <a:off x="1014206" y="3297000"/>
        <a:ext cx="5137356" cy="878100"/>
      </dsp:txXfrm>
    </dsp:sp>
    <dsp:sp modelId="{4DD9EE7B-7615-4370-8EF4-29DA3DB4BEA8}">
      <dsp:nvSpPr>
        <dsp:cNvPr id="0" name=""/>
        <dsp:cNvSpPr/>
      </dsp:nvSpPr>
      <dsp:spPr>
        <a:xfrm>
          <a:off x="0" y="4394626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221C7-31C5-4498-BBBD-C0D550F4814D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950C-99FE-4F91-8AC2-C4F32A86B2A5}">
      <dsp:nvSpPr>
        <dsp:cNvPr id="0" name=""/>
        <dsp:cNvSpPr/>
      </dsp:nvSpPr>
      <dsp:spPr>
        <a:xfrm>
          <a:off x="1014206" y="4394626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Conclusions</a:t>
          </a:r>
        </a:p>
      </dsp:txBody>
      <dsp:txXfrm>
        <a:off x="1014206" y="4394626"/>
        <a:ext cx="5137356" cy="878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56F91-A976-214B-8F40-1056558621D5}">
      <dsp:nvSpPr>
        <dsp:cNvPr id="0" name=""/>
        <dsp:cNvSpPr/>
      </dsp:nvSpPr>
      <dsp:spPr>
        <a:xfrm>
          <a:off x="384351" y="3140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Raw Data</a:t>
          </a:r>
        </a:p>
      </dsp:txBody>
      <dsp:txXfrm>
        <a:off x="384351" y="3140"/>
        <a:ext cx="3253887" cy="1952332"/>
      </dsp:txXfrm>
    </dsp:sp>
    <dsp:sp modelId="{ADFA065B-C51D-C34A-ACA2-448A80251503}">
      <dsp:nvSpPr>
        <dsp:cNvPr id="0" name=""/>
        <dsp:cNvSpPr/>
      </dsp:nvSpPr>
      <dsp:spPr>
        <a:xfrm>
          <a:off x="3963628" y="3140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Data Assessment</a:t>
          </a:r>
        </a:p>
      </dsp:txBody>
      <dsp:txXfrm>
        <a:off x="3963628" y="3140"/>
        <a:ext cx="3253887" cy="1952332"/>
      </dsp:txXfrm>
    </dsp:sp>
    <dsp:sp modelId="{4758580F-4222-304F-8C58-8ACD03BF8040}">
      <dsp:nvSpPr>
        <dsp:cNvPr id="0" name=""/>
        <dsp:cNvSpPr/>
      </dsp:nvSpPr>
      <dsp:spPr>
        <a:xfrm>
          <a:off x="7542904" y="3140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Data Normalization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i="1" kern="1200" dirty="0" err="1"/>
            <a:t>StandardScaler</a:t>
          </a:r>
          <a:endParaRPr lang="en-GB" sz="1500" i="1" kern="1200" dirty="0"/>
        </a:p>
      </dsp:txBody>
      <dsp:txXfrm>
        <a:off x="7542904" y="3140"/>
        <a:ext cx="3253887" cy="1952332"/>
      </dsp:txXfrm>
    </dsp:sp>
    <dsp:sp modelId="{28B1BF26-AA4A-A545-838C-58D4FBCDBB3A}">
      <dsp:nvSpPr>
        <dsp:cNvPr id="0" name=""/>
        <dsp:cNvSpPr/>
      </dsp:nvSpPr>
      <dsp:spPr>
        <a:xfrm>
          <a:off x="384351" y="2280861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Train Multiple ML Models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i="1" kern="1200" dirty="0" err="1"/>
            <a:t>train_test_split</a:t>
          </a:r>
          <a:endParaRPr lang="en-GB" sz="1500" i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i="1" kern="1200" dirty="0" err="1"/>
            <a:t>RandomizedSearchCV</a:t>
          </a:r>
          <a:endParaRPr lang="en-GB" sz="1500" i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Logistic Regression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Support Vector Machine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Decision Tree</a:t>
          </a:r>
        </a:p>
      </dsp:txBody>
      <dsp:txXfrm>
        <a:off x="384351" y="2280861"/>
        <a:ext cx="3253887" cy="1952332"/>
      </dsp:txXfrm>
    </dsp:sp>
    <dsp:sp modelId="{3D389EA8-C825-EE4C-8117-C637BC0E49F7}">
      <dsp:nvSpPr>
        <dsp:cNvPr id="0" name=""/>
        <dsp:cNvSpPr/>
      </dsp:nvSpPr>
      <dsp:spPr>
        <a:xfrm>
          <a:off x="3963628" y="2280861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Model Evaluation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Precision</a:t>
          </a:r>
          <a:endParaRPr lang="en-GB" sz="1500" i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Recall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F1-Score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Accuracy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Learning Curve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Confusion Matrix</a:t>
          </a:r>
        </a:p>
      </dsp:txBody>
      <dsp:txXfrm>
        <a:off x="3963628" y="2280861"/>
        <a:ext cx="3253887" cy="1952332"/>
      </dsp:txXfrm>
    </dsp:sp>
    <dsp:sp modelId="{8F2737F8-11F8-C54C-AE43-BCF8E88531BB}">
      <dsp:nvSpPr>
        <dsp:cNvPr id="0" name=""/>
        <dsp:cNvSpPr/>
      </dsp:nvSpPr>
      <dsp:spPr>
        <a:xfrm>
          <a:off x="7542904" y="2280861"/>
          <a:ext cx="3253887" cy="1952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Deploy Best Model</a:t>
          </a:r>
        </a:p>
      </dsp:txBody>
      <dsp:txXfrm>
        <a:off x="7542904" y="2280861"/>
        <a:ext cx="3253887" cy="1952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33993-ADAF-0D4F-B0F6-D30214111BE3}" type="datetimeFigureOut">
              <a:rPr lang="en-PT" smtClean="0"/>
              <a:t>27/11/2024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00277-FAE1-6945-A829-F1AB883833C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06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9AD4-4A28-734E-A565-D943B0E7E643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C369-E8EB-0A4C-B65F-C5D14EBC0832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8BF6-E0D8-9248-B3BF-26647FDEE564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D39E-04E9-E04B-BB4A-9A055911DA2A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9E80-AC67-1245-8E1F-B24847FC150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B5AD-198D-7F47-B6C6-F5C2AA2784F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07C9-2369-E748-9739-060CDFB15BB3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AC37-CC59-5A40-803A-C7F0572018DE}" type="datetime1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3182-6929-614E-8D88-B82D43716419}" type="datetime1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6184-A8FC-AB42-8C7D-38CB0808E77F}" type="datetime1">
              <a:rPr lang="en-US" smtClean="0"/>
              <a:t>11/27/24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B571BA-7156-3C4F-8956-B7126A7F59D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7F8A3D1-29A6-F342-A25E-7134F473F74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E7F-5ECD-B9E5-9D03-F6208CF65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89287"/>
            <a:ext cx="5925310" cy="1645920"/>
          </a:xfrm>
        </p:spPr>
        <p:txBody>
          <a:bodyPr>
            <a:normAutofit/>
          </a:bodyPr>
          <a:lstStyle/>
          <a:p>
            <a:r>
              <a:rPr lang="pt-PT" sz="2900"/>
              <a:t>Fatigue </a:t>
            </a:r>
            <a:r>
              <a:rPr lang="pt-PT" sz="2900" err="1"/>
              <a:t>Monitoring</a:t>
            </a:r>
            <a:r>
              <a:rPr lang="pt-PT" sz="2900"/>
              <a:t> &amp; </a:t>
            </a:r>
            <a:r>
              <a:rPr lang="pt-PT" sz="2900" err="1"/>
              <a:t>Injury</a:t>
            </a:r>
            <a:r>
              <a:rPr lang="pt-PT" sz="2900"/>
              <a:t> </a:t>
            </a:r>
            <a:r>
              <a:rPr lang="pt-PT" sz="2900" err="1"/>
              <a:t>Prevention</a:t>
            </a:r>
            <a:r>
              <a:rPr lang="pt-PT" sz="2900"/>
              <a:t> in Elite </a:t>
            </a:r>
            <a:r>
              <a:rPr lang="pt-PT" sz="2900" err="1"/>
              <a:t>Swimmers</a:t>
            </a:r>
            <a:endParaRPr lang="en-PT" sz="29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D4091-5284-9296-3D26-FFD8C947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15" y="4055087"/>
            <a:ext cx="5242560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dirty="0"/>
              <a:t>Hugo Veríssimo 124348</a:t>
            </a:r>
          </a:p>
          <a:p>
            <a:pPr>
              <a:lnSpc>
                <a:spcPct val="90000"/>
              </a:lnSpc>
            </a:pPr>
            <a:r>
              <a:rPr lang="pt-PT" dirty="0"/>
              <a:t>João Cardoso 50750</a:t>
            </a:r>
          </a:p>
          <a:p>
            <a:pPr>
              <a:lnSpc>
                <a:spcPct val="90000"/>
              </a:lnSpc>
            </a:pPr>
            <a:r>
              <a:rPr lang="en-GB" dirty="0"/>
              <a:t>Foundations of Machine Learning 24/25</a:t>
            </a:r>
          </a:p>
          <a:p>
            <a:pPr>
              <a:lnSpc>
                <a:spcPct val="90000"/>
              </a:lnSpc>
            </a:pPr>
            <a:endParaRPr lang="en-P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6DBCD-1482-4362-8DA9-702DCA477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640080"/>
            <a:ext cx="401726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A7996-ABF0-4296-84E9-89C4D8949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1" y="802767"/>
            <a:ext cx="368503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ater Polo player">
            <a:extLst>
              <a:ext uri="{FF2B5EF4-FFF2-40B4-BE49-F238E27FC236}">
                <a16:creationId xmlns:a16="http://schemas.microsoft.com/office/drawing/2014/main" id="{7B12D86F-129E-E0AF-819C-2F3566BA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811" y="1749171"/>
            <a:ext cx="3044952" cy="3044952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99F64E8-353D-7475-7E8C-BB042CF56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7" y="6182953"/>
            <a:ext cx="2246619" cy="5428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393380-7C65-D1A5-E459-C2B8F7F3FCB0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DDAD-424C-9124-08B7-C40B5CC77AF4}"/>
              </a:ext>
            </a:extLst>
          </p:cNvPr>
          <p:cNvSpPr txBox="1"/>
          <p:nvPr/>
        </p:nvSpPr>
        <p:spPr>
          <a:xfrm>
            <a:off x="1244496" y="214264"/>
            <a:ext cx="5485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Legenda tabelas feito no </a:t>
            </a:r>
            <a:r>
              <a:rPr lang="pt-PT" dirty="0" err="1"/>
              <a:t>ppt</a:t>
            </a:r>
            <a:endParaRPr lang="en-PT" dirty="0"/>
          </a:p>
          <a:p>
            <a:r>
              <a:rPr lang="en-GB" dirty="0"/>
              <a:t>V</a:t>
            </a:r>
            <a:r>
              <a:rPr lang="en-PT" dirty="0"/>
              <a:t>er se treinos e testes nao estao trocados</a:t>
            </a:r>
          </a:p>
        </p:txBody>
      </p:sp>
      <p:pic>
        <p:nvPicPr>
          <p:cNvPr id="1026" name="Picture 2" descr="Ranking the Best Mens Swimmers in the World From 1-25">
            <a:extLst>
              <a:ext uri="{FF2B5EF4-FFF2-40B4-BE49-F238E27FC236}">
                <a16:creationId xmlns:a16="http://schemas.microsoft.com/office/drawing/2014/main" id="{C1BDA76C-9B89-D9D6-66CB-30AEA88C3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1517" r="22122" b="1622"/>
          <a:stretch/>
        </p:blipFill>
        <p:spPr bwMode="auto">
          <a:xfrm>
            <a:off x="7700771" y="800098"/>
            <a:ext cx="3685032" cy="49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DE7E94-7E33-8864-8FF5-2B36FB55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0410939" y="855422"/>
            <a:ext cx="908761" cy="90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9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C454-1B1E-B957-89E4-BDD37F6C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engineering</a:t>
            </a:r>
            <a:endParaRPr lang="en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ADDF8-6C47-1167-5CBB-83E7862A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4853" y="2774211"/>
            <a:ext cx="5152221" cy="309133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0CFFF3E-66C7-F331-401E-DD99E40F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8" t="43232" r="50857" b="45253"/>
          <a:stretch/>
        </p:blipFill>
        <p:spPr>
          <a:xfrm>
            <a:off x="6320694" y="3429000"/>
            <a:ext cx="5096453" cy="19897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474D0-49DD-4908-EABE-55ACA195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011103-F048-FCBF-F69A-B3402D9E87D2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1365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CAF60-D2AA-F6A1-EF20-B965C0AE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Overcoming Data Challenges</a:t>
            </a:r>
            <a:endParaRPr lang="en-PT" dirty="0"/>
          </a:p>
        </p:txBody>
      </p:sp>
      <p:pic>
        <p:nvPicPr>
          <p:cNvPr id="8" name="Content Placeholder 7" descr="A green and blue bar graph&#10;&#10;Description automatically generated">
            <a:extLst>
              <a:ext uri="{FF2B5EF4-FFF2-40B4-BE49-F238E27FC236}">
                <a16:creationId xmlns:a16="http://schemas.microsoft.com/office/drawing/2014/main" id="{BF33A8DB-2862-A723-2216-386506B27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505" t="73899" r="58188" b="18577"/>
          <a:stretch/>
        </p:blipFill>
        <p:spPr>
          <a:xfrm>
            <a:off x="620490" y="3194685"/>
            <a:ext cx="3905590" cy="164225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2E9254-C27E-46EF-E5C2-5F99F5FBF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836854" y="2512988"/>
            <a:ext cx="3414966" cy="298809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41AF4-194C-F8A0-E210-F8D956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BE99-795E-5391-B259-C6C59FC5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9786" y="2558253"/>
            <a:ext cx="3341724" cy="291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EE301-0707-D15D-D72D-DC8A9D769F42}"/>
              </a:ext>
            </a:extLst>
          </p:cNvPr>
          <p:cNvSpPr txBox="1"/>
          <p:nvPr/>
        </p:nvSpPr>
        <p:spPr>
          <a:xfrm>
            <a:off x="6256754" y="5521707"/>
            <a:ext cx="3946063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1600" strike="sngStrik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SMOTE and random undersampling</a:t>
            </a: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PT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andom oversampling and undersampling</a:t>
            </a:r>
          </a:p>
        </p:txBody>
      </p:sp>
    </p:spTree>
    <p:extLst>
      <p:ext uri="{BB962C8B-B14F-4D97-AF65-F5344CB8AC3E}">
        <p14:creationId xmlns:p14="http://schemas.microsoft.com/office/powerpoint/2010/main" val="1865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C3A6-C4DF-2099-170D-BDD23907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600"/>
              <a:t>Feature 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0DA1A9-368A-4D9A-878A-912107704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404172-2F68-4F1F-982B-51543F66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A95B3D-6CDE-4748-B2E7-E76B0307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25803A1-7BA4-1583-1DD0-DD1CFE8E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41977" y="815150"/>
            <a:ext cx="2161366" cy="1885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64CE87-9035-995F-13FD-06E6E05C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76491" y="839533"/>
            <a:ext cx="2090609" cy="182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8A267-DB03-5554-1982-6C28C973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17612" y="2874988"/>
            <a:ext cx="3273850" cy="27282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D5CA-7D40-332F-8F6C-99A0C3C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003462A-CF40-DE6E-A481-22CC6E21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0013" t="39356" r="51795" b="47085"/>
          <a:stretch/>
        </p:blipFill>
        <p:spPr>
          <a:xfrm>
            <a:off x="804863" y="2964264"/>
            <a:ext cx="4879975" cy="2450297"/>
          </a:xfrm>
        </p:spPr>
      </p:pic>
    </p:spTree>
    <p:extLst>
      <p:ext uri="{BB962C8B-B14F-4D97-AF65-F5344CB8AC3E}">
        <p14:creationId xmlns:p14="http://schemas.microsoft.com/office/powerpoint/2010/main" val="302905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1ADE-A9F8-0DB4-B8FC-1B57A8F7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AA10-095D-9475-F271-ADC340F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Machine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3DF1-77B3-88D6-B4A5-15B6643D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44580-C667-99FE-9C7D-B6FD4A0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9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4D03-3A1C-0983-EC4C-41381B68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933" y="213181"/>
            <a:ext cx="3358134" cy="1188720"/>
          </a:xfrm>
        </p:spPr>
        <p:txBody>
          <a:bodyPr/>
          <a:lstStyle/>
          <a:p>
            <a:r>
              <a:rPr lang="en-GB"/>
              <a:t>LOGISTIC REGRESSION</a:t>
            </a:r>
            <a:endParaRPr lang="en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4FC10-0D0E-3957-2D22-8D834356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321" y="1361705"/>
            <a:ext cx="4650659" cy="3720528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D0C1A7-8F9A-1823-D7E5-F16CFC60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26" t="77653" r="50146" b="15054"/>
          <a:stretch/>
        </p:blipFill>
        <p:spPr>
          <a:xfrm>
            <a:off x="154650" y="5314183"/>
            <a:ext cx="4572000" cy="10028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8F574A-3437-C852-FE5D-DE548A2D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07AE3B7-437D-401D-0703-1AFF622267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86083" y="1644868"/>
            <a:ext cx="6951267" cy="41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4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C49D5-FFFC-6453-D990-0C491CFB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C8AFFEE-6DFA-4D46-5DAA-95CC623492C6}"/>
              </a:ext>
            </a:extLst>
          </p:cNvPr>
          <p:cNvGrpSpPr/>
          <p:nvPr/>
        </p:nvGrpSpPr>
        <p:grpSpPr>
          <a:xfrm>
            <a:off x="2234347" y="4246345"/>
            <a:ext cx="7723307" cy="1319281"/>
            <a:chOff x="1963735" y="4246345"/>
            <a:chExt cx="7723307" cy="1319281"/>
          </a:xfrm>
        </p:grpSpPr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347FDE6-2837-5119-7B42-7DD873E25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697" t="13351" r="10724" b="76626"/>
            <a:stretch/>
          </p:blipFill>
          <p:spPr>
            <a:xfrm>
              <a:off x="6292230" y="4246345"/>
              <a:ext cx="3394812" cy="1279783"/>
            </a:xfrm>
            <a:prstGeom prst="rect">
              <a:avLst/>
            </a:prstGeom>
          </p:spPr>
        </p:pic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72A8E780-E07C-32A2-2756-015A81CE6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587" t="45922" r="51098" b="44109"/>
            <a:stretch/>
          </p:blipFill>
          <p:spPr>
            <a:xfrm>
              <a:off x="1963735" y="4246345"/>
              <a:ext cx="3587432" cy="1319281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CE2B8-CD89-1F19-B25C-05BB3593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F4C06AC-E84A-77D5-F4A9-2B09DC9C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403404" y="505119"/>
            <a:ext cx="4320000" cy="3456002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E7E996-4B32-0C40-036A-71B557B3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226575" y="400067"/>
            <a:ext cx="4320000" cy="345600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BF7EF9-38CD-3B0C-9A3C-43ED83163CEF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68B1786-123E-5491-7904-1131F98C4661}"/>
              </a:ext>
            </a:extLst>
          </p:cNvPr>
          <p:cNvSpPr txBox="1">
            <a:spLocks/>
          </p:cNvSpPr>
          <p:nvPr/>
        </p:nvSpPr>
        <p:spPr>
          <a:xfrm>
            <a:off x="2231136" y="5772150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/>
              <a:t>logreg</a:t>
            </a:r>
            <a:r>
              <a:rPr lang="en-PT"/>
              <a:t>: RESULTS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2338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96D09-18F4-655D-553C-9F5B3CDC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805B7D23-4AD2-FC0A-C5A6-9DFD5F8B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86083" y="1623660"/>
            <a:ext cx="6951267" cy="417076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9044485B-C5E8-E5F7-0FF1-B98C1575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338" y="1349101"/>
            <a:ext cx="4572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6786D-1DAC-030F-23ED-703638AD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933" y="202164"/>
            <a:ext cx="3358134" cy="1188720"/>
          </a:xfrm>
        </p:spPr>
        <p:txBody>
          <a:bodyPr>
            <a:normAutofit fontScale="90000"/>
          </a:bodyPr>
          <a:lstStyle/>
          <a:p>
            <a:r>
              <a:rPr lang="en-GB" dirty="0"/>
              <a:t>Support vector machine</a:t>
            </a:r>
            <a:endParaRPr lang="en-P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2DC260-B337-708F-601E-6243896E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63462A-CF35-5F28-7FF2-BF0AABEC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t="43010" r="7336" b="45654"/>
          <a:stretch/>
        </p:blipFill>
        <p:spPr>
          <a:xfrm>
            <a:off x="165667" y="5032794"/>
            <a:ext cx="4778187" cy="16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7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F3C43-250E-4212-7492-52244B446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58ABD6-78B9-0DAE-2F88-82D1804D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1818" r="5713" b="44243"/>
          <a:stretch/>
        </p:blipFill>
        <p:spPr>
          <a:xfrm>
            <a:off x="2159509" y="4056868"/>
            <a:ext cx="3853163" cy="171528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01FD1-0C80-0406-BF0B-6D2B3EAE1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051569" y="400067"/>
            <a:ext cx="4320000" cy="3456002"/>
          </a:xfr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6D63657-77F7-8B07-3628-CE0A7182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08022" y="400070"/>
            <a:ext cx="4320000" cy="3455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B5C6C-5950-9700-117F-EAF07E25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4A1FDE-8168-881E-1410-EF82EE5C8E0E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90E3A855-C517-AAAE-D9CA-A1CA3C136B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93" t="10019" r="50274" b="75758"/>
          <a:stretch/>
        </p:blipFill>
        <p:spPr>
          <a:xfrm>
            <a:off x="6408692" y="4034007"/>
            <a:ext cx="3605754" cy="173814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F05A3E0-99A9-536A-2293-B7B3552DDA4B}"/>
              </a:ext>
            </a:extLst>
          </p:cNvPr>
          <p:cNvSpPr txBox="1">
            <a:spLocks/>
          </p:cNvSpPr>
          <p:nvPr/>
        </p:nvSpPr>
        <p:spPr>
          <a:xfrm>
            <a:off x="2231136" y="5772150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SVM</a:t>
            </a:r>
            <a:r>
              <a:rPr lang="en-PT"/>
              <a:t>: RESULTS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6536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44C4-9F46-97E3-990F-0254B4C8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E0B9-9ED5-9B26-1405-670198FD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933" y="125045"/>
            <a:ext cx="3358134" cy="1188720"/>
          </a:xfrm>
        </p:spPr>
        <p:txBody>
          <a:bodyPr>
            <a:normAutofit/>
          </a:bodyPr>
          <a:lstStyle/>
          <a:p>
            <a:r>
              <a:rPr lang="en-GB" dirty="0"/>
              <a:t>decision tree</a:t>
            </a:r>
            <a:endParaRPr lang="en-P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D2DA75-4BD1-6172-8466-98BC9D31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D3F66-09E5-76C7-B7BA-60C58FAB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73740" y="1382460"/>
            <a:ext cx="7763128" cy="3881564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EB3BAAE-8EC6-1763-D2EB-EAE352A5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45" t="10724" r="50000" b="79747"/>
          <a:stretch/>
        </p:blipFill>
        <p:spPr>
          <a:xfrm>
            <a:off x="-128254" y="5106663"/>
            <a:ext cx="5463249" cy="156846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2B696C1-0C99-F969-6643-A71FFD9B0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7108723" y="1313764"/>
            <a:ext cx="5083278" cy="3049967"/>
          </a:xfrm>
        </p:spPr>
      </p:pic>
    </p:spTree>
    <p:extLst>
      <p:ext uri="{BB962C8B-B14F-4D97-AF65-F5344CB8AC3E}">
        <p14:creationId xmlns:p14="http://schemas.microsoft.com/office/powerpoint/2010/main" val="210602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FE2F-ED24-7B55-8075-FCB19F535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52E0861-BE9B-2981-C351-BD00BDE8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86" t="9899" r="7428" b="75758"/>
          <a:stretch/>
        </p:blipFill>
        <p:spPr>
          <a:xfrm>
            <a:off x="6544565" y="4033433"/>
            <a:ext cx="3624370" cy="1738716"/>
          </a:xfrm>
          <a:prstGeom prst="rect">
            <a:avLst/>
          </a:prstGeom>
        </p:spPr>
      </p:pic>
      <p:pic>
        <p:nvPicPr>
          <p:cNvPr id="14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D92133-59FE-88F5-D6BD-00992CEC31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2" t="40214" r="50292" b="45657"/>
          <a:stretch/>
        </p:blipFill>
        <p:spPr>
          <a:xfrm>
            <a:off x="2136648" y="4056868"/>
            <a:ext cx="3580655" cy="1715281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A7F0E3D2-B409-4FDC-B978-2421151B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8935" y="400069"/>
            <a:ext cx="4320000" cy="34560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E5A079A-C953-B16A-C302-B70D5CF5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97303" y="400069"/>
            <a:ext cx="4320000" cy="3455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00D8D-C48A-D86D-41AF-A6299534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10AF10-8A5F-9C8A-0267-2478EECC2445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3B14881-8140-DE00-326F-F667743B49A4}"/>
              </a:ext>
            </a:extLst>
          </p:cNvPr>
          <p:cNvSpPr txBox="1">
            <a:spLocks/>
          </p:cNvSpPr>
          <p:nvPr/>
        </p:nvSpPr>
        <p:spPr>
          <a:xfrm>
            <a:off x="2231136" y="5772150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err="1"/>
              <a:t>Dtree</a:t>
            </a:r>
            <a:r>
              <a:rPr lang="en-PT"/>
              <a:t>: RESULTS</a:t>
            </a:r>
          </a:p>
        </p:txBody>
      </p:sp>
    </p:spTree>
    <p:extLst>
      <p:ext uri="{BB962C8B-B14F-4D97-AF65-F5344CB8AC3E}">
        <p14:creationId xmlns:p14="http://schemas.microsoft.com/office/powerpoint/2010/main" val="77131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31FB9-08CB-2173-B1E6-54B17B07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>
                <a:solidFill>
                  <a:srgbClr val="0D0D0D"/>
                </a:solidFill>
              </a:rPr>
              <a:t>cONTENTS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4A378-8553-4E70-7811-3757595B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4FAA1E1-90A0-7916-B382-C11D334AA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68719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51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A15-859F-B98D-1559-16B2E568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A674-EB5C-0E70-353C-4A5282FD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09D7-CB82-4A75-EB1A-98208CF96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23CD-5219-AD26-EFA7-4CD54AA8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BDEDAF-043E-38AE-14E4-8A3E94E881FE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6839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9B5C-1F4F-6800-10EC-62F57356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3E570-59E3-D248-A7D6-B6308E04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55867" y="2853992"/>
            <a:ext cx="3880265" cy="2910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5FD60-C5D6-A2C0-950E-96D71EF0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99" y="2853993"/>
            <a:ext cx="3880265" cy="2910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8A1416-5B03-A610-1BDD-027792C399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43740" y="2853993"/>
            <a:ext cx="3880264" cy="29101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7D53-E818-2E7B-961D-B2B72BF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3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2C6-F097-636E-C3E1-3EE4FEB3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</a:t>
            </a:r>
            <a:endParaRPr lang="en-P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1B639-655D-0F4F-2922-54C75FBB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12785" y="2456530"/>
            <a:ext cx="5166429" cy="387482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A0CE-8BD5-86B0-12EB-2F4682CC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61A-FC79-4BE9-7FD7-17236307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Boundaries</a:t>
            </a:r>
            <a:endParaRPr lang="en-P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9A1E7-9563-BF7B-92B6-7B457F65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0075" y="2711678"/>
            <a:ext cx="4031848" cy="3225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AA995-1DEA-91D4-99AD-F4FAC8D0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25" y="2711679"/>
            <a:ext cx="4031846" cy="3225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15C99-2CDB-5226-DADA-CA719BE1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5427" y="2711678"/>
            <a:ext cx="4031847" cy="3225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077A9-3738-F3F6-61E9-205119B7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C2D18C-3EA2-8AC7-B66E-F40E81A14F52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4F86E-EB40-56C2-216F-376815333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36" y="108043"/>
            <a:ext cx="5905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54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72E4-9833-CBD1-1605-4CE974DF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Benchmark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99F17-7FBF-76A9-4C8B-D1B3A96C8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PT" dirty="0"/>
              <a:t>omparacao a literatura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38F24-153F-2BCD-95C3-6526D222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6EDF7-C4C1-6ACD-00E3-E4B56F04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282" y="4380739"/>
            <a:ext cx="5867400" cy="647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25B6B4B-C5CC-3D2B-0FE3-44D911E7ED91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9342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ADBB-C0E2-6E17-6089-2E4AF3CF7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A036-BA96-6AC8-9EB3-D784F7CF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F0CA2-E15B-89D2-06AD-E6CE01888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FD41E-62BB-2C90-39E6-BC94AA36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4F25A6-7E1E-1510-A237-05687DB0FFC4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880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9768-E756-0271-8BC4-64C50755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C563-C143-41AD-5E39-2AC45FCF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8BD6-BBB6-77A1-A815-F53E551D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2C4-D5F9-36BB-3B59-EF363504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964692"/>
            <a:ext cx="4111656" cy="1188720"/>
          </a:xfrm>
        </p:spPr>
        <p:txBody>
          <a:bodyPr>
            <a:normAutofit/>
          </a:bodyPr>
          <a:lstStyle/>
          <a:p>
            <a:r>
              <a:rPr lang="en-PT"/>
              <a:t>The 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8371A-EE7F-44C3-7845-E9501F17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111656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Improving performance of elite athletes is the ultimate goal of any sports coach.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Balance between workload and rest is crucial.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Too high effort, may lead to injury, too low and some gains may be left on the table.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5922B-F95C-CFA1-0815-D4E3DC648B2F}"/>
              </a:ext>
            </a:extLst>
          </p:cNvPr>
          <p:cNvGrpSpPr/>
          <p:nvPr/>
        </p:nvGrpSpPr>
        <p:grpSpPr>
          <a:xfrm>
            <a:off x="5423050" y="1469832"/>
            <a:ext cx="6071014" cy="4030237"/>
            <a:chOff x="5423050" y="1469832"/>
            <a:chExt cx="6071014" cy="403023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EBD03-E4CE-4B72-8DF2-6E737BDDF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3050" y="1469832"/>
              <a:ext cx="6071014" cy="4030237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221359-7E5B-428B-8817-A7C510427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964" y="1585133"/>
              <a:ext cx="5782480" cy="37624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child swimming in a pool&#10;&#10;Description automatically generated">
              <a:extLst>
                <a:ext uri="{FF2B5EF4-FFF2-40B4-BE49-F238E27FC236}">
                  <a16:creationId xmlns:a16="http://schemas.microsoft.com/office/drawing/2014/main" id="{0A785C3C-961A-E660-ED5C-8A05671F1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4360" y="1761255"/>
              <a:ext cx="5490519" cy="333549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61BA-EC38-3F68-F1E0-DFD55EE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FC9F8C-2DAF-3FF2-2937-EC840E62AB39}"/>
              </a:ext>
            </a:extLst>
          </p:cNvPr>
          <p:cNvSpPr txBox="1">
            <a:spLocks/>
          </p:cNvSpPr>
          <p:nvPr/>
        </p:nvSpPr>
        <p:spPr>
          <a:xfrm>
            <a:off x="6413500" y="978776"/>
            <a:ext cx="4973828" cy="117499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/>
              <a:t>State of the Art</a:t>
            </a:r>
            <a:endParaRPr lang="en-PT" sz="24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948515-5E43-7FDC-293F-5845C8640EA6}"/>
              </a:ext>
            </a:extLst>
          </p:cNvPr>
          <p:cNvSpPr txBox="1">
            <a:spLocks/>
          </p:cNvSpPr>
          <p:nvPr/>
        </p:nvSpPr>
        <p:spPr>
          <a:xfrm>
            <a:off x="6413500" y="2640692"/>
            <a:ext cx="4973828" cy="325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/>
              <a:t>Fatigue and injury prediction using ML models, such as Logistic Regression, Random Forest, Support Vector Machine, among others, across different sports contexts.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Feature engineering and selection is among the most debated topics.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Overfitting problems.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A03C22-351E-6887-ED0A-56C0B428D8A1}"/>
              </a:ext>
            </a:extLst>
          </p:cNvPr>
          <p:cNvSpPr>
            <a:spLocks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E2FE08-6538-F878-DC14-C74D6DA2FE40}"/>
              </a:ext>
            </a:extLst>
          </p:cNvPr>
          <p:cNvGrpSpPr/>
          <p:nvPr/>
        </p:nvGrpSpPr>
        <p:grpSpPr>
          <a:xfrm>
            <a:off x="859757" y="933214"/>
            <a:ext cx="4538183" cy="4945550"/>
            <a:chOff x="804672" y="933214"/>
            <a:chExt cx="4538183" cy="4945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14D137-EC44-AD17-F675-6DA58FFAF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672" y="933214"/>
              <a:ext cx="4538183" cy="4945550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A7ED78-2F00-54FE-FD4A-B54F92563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64" y="1124262"/>
              <a:ext cx="4163471" cy="46169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DD5E6511-B8BE-5B30-5A6A-27DE8A07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9411" r="23851"/>
            <a:stretch/>
          </p:blipFill>
          <p:spPr>
            <a:xfrm>
              <a:off x="1133848" y="1274394"/>
              <a:ext cx="3830415" cy="4309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D597-863A-2048-152F-FE5B04C3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Methodology</a:t>
            </a:r>
            <a:endParaRPr lang="en-P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BFD0A3-2CB9-436C-9C92-F7A7E2D14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836944"/>
              </p:ext>
            </p:extLst>
          </p:nvPr>
        </p:nvGraphicFramePr>
        <p:xfrm>
          <a:off x="505428" y="2326512"/>
          <a:ext cx="11181144" cy="423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A641C18C-6B81-546C-29D1-9384AFF16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203" y="1137792"/>
            <a:ext cx="1514806" cy="819605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F476D20-CC07-AC79-95E1-226E2ED4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3AD78-957E-EAE5-780E-1962DE2BC6FC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0708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13A9-1A81-FD59-D84C-2EF04C5B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E9DE-0711-3103-8735-34199F443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4B5C-D501-6FCB-30B9-3D28DF09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0D36-3B96-DC57-A0DD-BE652EBA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PT" dirty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21D0-0A00-D54E-7AB4-C3630F79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PT" dirty="0"/>
              <a:t>Swimming club CAPGE</a:t>
            </a:r>
          </a:p>
          <a:p>
            <a:pPr algn="just">
              <a:lnSpc>
                <a:spcPct val="150000"/>
              </a:lnSpc>
            </a:pPr>
            <a:r>
              <a:rPr lang="en-PT" dirty="0"/>
              <a:t>Season 2019/2020</a:t>
            </a:r>
          </a:p>
          <a:p>
            <a:pPr algn="just">
              <a:lnSpc>
                <a:spcPct val="150000"/>
              </a:lnSpc>
            </a:pPr>
            <a:r>
              <a:rPr lang="en-PT" dirty="0"/>
              <a:t>7 athletes</a:t>
            </a:r>
          </a:p>
          <a:p>
            <a:pPr algn="just">
              <a:lnSpc>
                <a:spcPct val="150000"/>
              </a:lnSpc>
            </a:pPr>
            <a:r>
              <a:rPr lang="en-PT" dirty="0"/>
              <a:t>11 different metrics</a:t>
            </a:r>
          </a:p>
          <a:p>
            <a:pPr algn="just">
              <a:lnSpc>
                <a:spcPct val="150000"/>
              </a:lnSpc>
            </a:pPr>
            <a:r>
              <a:rPr lang="en-PT" dirty="0"/>
              <a:t>Around 200 obs. </a:t>
            </a:r>
            <a:r>
              <a:rPr lang="en-GB" dirty="0"/>
              <a:t>p</a:t>
            </a:r>
            <a:r>
              <a:rPr lang="en-PT" dirty="0"/>
              <a:t>er athlete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B30582-43AD-66B8-FD88-330CDC35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" t="172" r="25411" b="172"/>
          <a:stretch/>
        </p:blipFill>
        <p:spPr>
          <a:xfrm>
            <a:off x="4657802" y="1128683"/>
            <a:ext cx="6558192" cy="46006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AA12E-3DFE-F0B7-1919-DA7A8F37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4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B85E-83FB-5865-5EAA-EF35E723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data</a:t>
            </a:r>
            <a:endParaRPr lang="en-PT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E389C5-E760-3DE2-8730-F3A11172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1" y="2630793"/>
            <a:ext cx="8667738" cy="3262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A5104-2CFC-0AE9-6913-D0B19296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1035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163</TotalTime>
  <Words>270</Words>
  <Application>Microsoft Macintosh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Arial</vt:lpstr>
      <vt:lpstr>Gill Sans MT</vt:lpstr>
      <vt:lpstr>Parcel</vt:lpstr>
      <vt:lpstr>Fatigue Monitoring &amp; Injury Prevention in Elite Swimmers</vt:lpstr>
      <vt:lpstr>cONTENTS</vt:lpstr>
      <vt:lpstr>Project Overview</vt:lpstr>
      <vt:lpstr>The ProbleM</vt:lpstr>
      <vt:lpstr>PowerPoint Presentation</vt:lpstr>
      <vt:lpstr>Methodology</vt:lpstr>
      <vt:lpstr>Data Analysis</vt:lpstr>
      <vt:lpstr>RAW DATA</vt:lpstr>
      <vt:lpstr>structured data</vt:lpstr>
      <vt:lpstr>Feature engineering</vt:lpstr>
      <vt:lpstr>Overcoming Data Challenges</vt:lpstr>
      <vt:lpstr>Feature Selection</vt:lpstr>
      <vt:lpstr>Machine learning models</vt:lpstr>
      <vt:lpstr>LOGISTIC REGRESSION</vt:lpstr>
      <vt:lpstr>PowerPoint Presentation</vt:lpstr>
      <vt:lpstr>Support vector machine</vt:lpstr>
      <vt:lpstr>PowerPoint Presentation</vt:lpstr>
      <vt:lpstr>decision tree</vt:lpstr>
      <vt:lpstr>PowerPoint Presentation</vt:lpstr>
      <vt:lpstr>Results</vt:lpstr>
      <vt:lpstr>Performance Metrics</vt:lpstr>
      <vt:lpstr>Performance Metrics</vt:lpstr>
      <vt:lpstr>Decision Boundaries</vt:lpstr>
      <vt:lpstr>Literature Benchmark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C. Veríssimo</dc:creator>
  <cp:lastModifiedBy>Hugo Veríssimo</cp:lastModifiedBy>
  <cp:revision>2</cp:revision>
  <dcterms:created xsi:type="dcterms:W3CDTF">2024-11-25T18:10:10Z</dcterms:created>
  <dcterms:modified xsi:type="dcterms:W3CDTF">2024-11-27T14:48:13Z</dcterms:modified>
</cp:coreProperties>
</file>